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8" r:id="rId5"/>
    <p:sldId id="259" r:id="rId6"/>
    <p:sldId id="263" r:id="rId7"/>
    <p:sldId id="261" r:id="rId8"/>
    <p:sldId id="265" r:id="rId9"/>
    <p:sldId id="266" r:id="rId10"/>
    <p:sldId id="267" r:id="rId11"/>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876" y="102"/>
      </p:cViewPr>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notesMasters/notesMaster1.xml" Type="http://schemas.openxmlformats.org/officeDocument/2006/relationships/notesMaster"/><Relationship Id="rId13" Target="presProps.xml" Type="http://schemas.openxmlformats.org/officeDocument/2006/relationships/presProps"/><Relationship Id="rId14" Target="viewProps.xml" Type="http://schemas.openxmlformats.org/officeDocument/2006/relationships/viewProps"/><Relationship Id="rId15" Target="theme/theme1.xml" Type="http://schemas.openxmlformats.org/officeDocument/2006/relationships/theme"/><Relationship Id="rId16" Target="tableStyles.xml" Type="http://schemas.openxmlformats.org/officeDocument/2006/relationships/tableStyles"/><Relationship Id="rId17"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遠藤　知史" userId="b29a3f00-870d-4282-accc-997e80d0ccf2" providerId="ADAL" clId="{2D44DFF5-FFAC-49D1-A930-8FC8BD14CFC2}"/>
    <pc:docChg chg="undo custSel modSld">
      <pc:chgData name="遠藤　知史" userId="b29a3f00-870d-4282-accc-997e80d0ccf2" providerId="ADAL" clId="{2D44DFF5-FFAC-49D1-A930-8FC8BD14CFC2}" dt="2025-08-15T02:08:19.876" v="8" actId="207"/>
      <pc:docMkLst>
        <pc:docMk/>
      </pc:docMkLst>
      <pc:sldChg chg="modSp mod">
        <pc:chgData name="遠藤　知史" userId="b29a3f00-870d-4282-accc-997e80d0ccf2" providerId="ADAL" clId="{2D44DFF5-FFAC-49D1-A930-8FC8BD14CFC2}" dt="2025-08-15T02:08:19.876" v="8" actId="207"/>
        <pc:sldMkLst>
          <pc:docMk/>
          <pc:sldMk cId="4015526509" sldId="258"/>
        </pc:sldMkLst>
        <pc:spChg chg="mod">
          <ac:chgData name="遠藤　知史" userId="b29a3f00-870d-4282-accc-997e80d0ccf2" providerId="ADAL" clId="{2D44DFF5-FFAC-49D1-A930-8FC8BD14CFC2}" dt="2025-08-15T02:08:19.876" v="8" actId="207"/>
          <ac:spMkLst>
            <pc:docMk/>
            <pc:sldMk cId="4015526509" sldId="258"/>
            <ac:spMk id="7" creationId="{F3E81BAC-495A-A268-DF58-707AA2E9CE1E}"/>
          </ac:spMkLst>
        </pc:spChg>
      </pc:sldChg>
      <pc:sldChg chg="modSp mod">
        <pc:chgData name="遠藤　知史" userId="b29a3f00-870d-4282-accc-997e80d0ccf2" providerId="ADAL" clId="{2D44DFF5-FFAC-49D1-A930-8FC8BD14CFC2}" dt="2025-08-15T02:07:56.475" v="1" actId="207"/>
        <pc:sldMkLst>
          <pc:docMk/>
          <pc:sldMk cId="3851897499" sldId="259"/>
        </pc:sldMkLst>
        <pc:spChg chg="mod">
          <ac:chgData name="遠藤　知史" userId="b29a3f00-870d-4282-accc-997e80d0ccf2" providerId="ADAL" clId="{2D44DFF5-FFAC-49D1-A930-8FC8BD14CFC2}" dt="2025-08-15T02:07:56.475" v="1" actId="207"/>
          <ac:spMkLst>
            <pc:docMk/>
            <pc:sldMk cId="3851897499" sldId="259"/>
            <ac:spMk id="4" creationId="{5C9EC944-652A-C21C-32E7-4D9EFBCADDB3}"/>
          </ac:spMkLst>
        </pc:spChg>
        <pc:spChg chg="mod">
          <ac:chgData name="遠藤　知史" userId="b29a3f00-870d-4282-accc-997e80d0ccf2" providerId="ADAL" clId="{2D44DFF5-FFAC-49D1-A930-8FC8BD14CFC2}" dt="2025-08-15T02:07:56.475" v="1" actId="207"/>
          <ac:spMkLst>
            <pc:docMk/>
            <pc:sldMk cId="3851897499" sldId="259"/>
            <ac:spMk id="7" creationId="{D1B1490D-0AB2-D912-01C7-C656404F8CE8}"/>
          </ac:spMkLst>
        </pc:spChg>
        <pc:spChg chg="mod">
          <ac:chgData name="遠藤　知史" userId="b29a3f00-870d-4282-accc-997e80d0ccf2" providerId="ADAL" clId="{2D44DFF5-FFAC-49D1-A930-8FC8BD14CFC2}" dt="2025-08-15T02:07:56.475" v="1" actId="207"/>
          <ac:spMkLst>
            <pc:docMk/>
            <pc:sldMk cId="3851897499" sldId="259"/>
            <ac:spMk id="9" creationId="{240075CD-B707-EE18-574E-CBCC91304F7E}"/>
          </ac:spMkLst>
        </pc:spChg>
      </pc:sldChg>
      <pc:sldChg chg="modSp mod">
        <pc:chgData name="遠藤　知史" userId="b29a3f00-870d-4282-accc-997e80d0ccf2" providerId="ADAL" clId="{2D44DFF5-FFAC-49D1-A930-8FC8BD14CFC2}" dt="2025-08-15T02:08:08.885" v="5" actId="207"/>
        <pc:sldMkLst>
          <pc:docMk/>
          <pc:sldMk cId="644357548" sldId="261"/>
        </pc:sldMkLst>
        <pc:spChg chg="mod">
          <ac:chgData name="遠藤　知史" userId="b29a3f00-870d-4282-accc-997e80d0ccf2" providerId="ADAL" clId="{2D44DFF5-FFAC-49D1-A930-8FC8BD14CFC2}" dt="2025-08-15T02:08:03.182" v="3" actId="207"/>
          <ac:spMkLst>
            <pc:docMk/>
            <pc:sldMk cId="644357548" sldId="261"/>
            <ac:spMk id="2" creationId="{83803D04-EF65-5746-DE06-D1F323C14FC4}"/>
          </ac:spMkLst>
        </pc:spChg>
        <pc:spChg chg="mod">
          <ac:chgData name="遠藤　知史" userId="b29a3f00-870d-4282-accc-997e80d0ccf2" providerId="ADAL" clId="{2D44DFF5-FFAC-49D1-A930-8FC8BD14CFC2}" dt="2025-08-15T02:08:03.182" v="3" actId="207"/>
          <ac:spMkLst>
            <pc:docMk/>
            <pc:sldMk cId="644357548" sldId="261"/>
            <ac:spMk id="6" creationId="{1475A208-96B6-078A-7942-31A80738B29C}"/>
          </ac:spMkLst>
        </pc:spChg>
        <pc:spChg chg="mod">
          <ac:chgData name="遠藤　知史" userId="b29a3f00-870d-4282-accc-997e80d0ccf2" providerId="ADAL" clId="{2D44DFF5-FFAC-49D1-A930-8FC8BD14CFC2}" dt="2025-08-15T02:08:08.885" v="5" actId="207"/>
          <ac:spMkLst>
            <pc:docMk/>
            <pc:sldMk cId="644357548" sldId="261"/>
            <ac:spMk id="7" creationId="{CA10056E-C817-22F9-F564-8A19286D68E5}"/>
          </ac:spMkLst>
        </pc:spChg>
        <pc:spChg chg="mod">
          <ac:chgData name="遠藤　知史" userId="b29a3f00-870d-4282-accc-997e80d0ccf2" providerId="ADAL" clId="{2D44DFF5-FFAC-49D1-A930-8FC8BD14CFC2}" dt="2025-08-15T02:08:05.435" v="4" actId="207"/>
          <ac:spMkLst>
            <pc:docMk/>
            <pc:sldMk cId="644357548" sldId="261"/>
            <ac:spMk id="8" creationId="{9F337F4F-268C-E06B-D4E1-33CBAD7C71C7}"/>
          </ac:spMkLst>
        </pc:spChg>
        <pc:spChg chg="mod">
          <ac:chgData name="遠藤　知史" userId="b29a3f00-870d-4282-accc-997e80d0ccf2" providerId="ADAL" clId="{2D44DFF5-FFAC-49D1-A930-8FC8BD14CFC2}" dt="2025-08-15T02:08:05.435" v="4" actId="207"/>
          <ac:spMkLst>
            <pc:docMk/>
            <pc:sldMk cId="644357548" sldId="261"/>
            <ac:spMk id="9" creationId="{0989416C-9DF6-0A5C-CAF4-EF203D5E05D0}"/>
          </ac:spMkLst>
        </pc:spChg>
        <pc:spChg chg="mod">
          <ac:chgData name="遠藤　知史" userId="b29a3f00-870d-4282-accc-997e80d0ccf2" providerId="ADAL" clId="{2D44DFF5-FFAC-49D1-A930-8FC8BD14CFC2}" dt="2025-08-15T02:08:05.435" v="4" actId="207"/>
          <ac:spMkLst>
            <pc:docMk/>
            <pc:sldMk cId="644357548" sldId="261"/>
            <ac:spMk id="10" creationId="{DC82A8F2-F7E2-6A8E-A915-9A133E8EC49E}"/>
          </ac:spMkLst>
        </pc:spChg>
        <pc:spChg chg="mod">
          <ac:chgData name="遠藤　知史" userId="b29a3f00-870d-4282-accc-997e80d0ccf2" providerId="ADAL" clId="{2D44DFF5-FFAC-49D1-A930-8FC8BD14CFC2}" dt="2025-08-15T02:08:05.435" v="4" actId="207"/>
          <ac:spMkLst>
            <pc:docMk/>
            <pc:sldMk cId="644357548" sldId="261"/>
            <ac:spMk id="11" creationId="{C51BA541-0D54-88CB-2ED2-F526159BC4DF}"/>
          </ac:spMkLst>
        </pc:spChg>
        <pc:spChg chg="mod">
          <ac:chgData name="遠藤　知史" userId="b29a3f00-870d-4282-accc-997e80d0ccf2" providerId="ADAL" clId="{2D44DFF5-FFAC-49D1-A930-8FC8BD14CFC2}" dt="2025-08-15T02:08:08.885" v="5" actId="207"/>
          <ac:spMkLst>
            <pc:docMk/>
            <pc:sldMk cId="644357548" sldId="261"/>
            <ac:spMk id="16" creationId="{7D3DCD11-8E1E-7934-D88A-F15BD5CCC49B}"/>
          </ac:spMkLst>
        </pc:spChg>
        <pc:spChg chg="mod">
          <ac:chgData name="遠藤　知史" userId="b29a3f00-870d-4282-accc-997e80d0ccf2" providerId="ADAL" clId="{2D44DFF5-FFAC-49D1-A930-8FC8BD14CFC2}" dt="2025-08-15T02:08:08.885" v="5" actId="207"/>
          <ac:spMkLst>
            <pc:docMk/>
            <pc:sldMk cId="644357548" sldId="261"/>
            <ac:spMk id="17" creationId="{7578CFC6-DD86-097B-C652-F7C569E6DB7A}"/>
          </ac:spMkLst>
        </pc:spChg>
      </pc:sldChg>
      <pc:sldChg chg="modSp mod">
        <pc:chgData name="遠藤　知史" userId="b29a3f00-870d-4282-accc-997e80d0ccf2" providerId="ADAL" clId="{2D44DFF5-FFAC-49D1-A930-8FC8BD14CFC2}" dt="2025-08-15T02:08:00.128" v="2" actId="207"/>
        <pc:sldMkLst>
          <pc:docMk/>
          <pc:sldMk cId="4120282964" sldId="263"/>
        </pc:sldMkLst>
        <pc:spChg chg="mod">
          <ac:chgData name="遠藤　知史" userId="b29a3f00-870d-4282-accc-997e80d0ccf2" providerId="ADAL" clId="{2D44DFF5-FFAC-49D1-A930-8FC8BD14CFC2}" dt="2025-08-15T02:08:00.128" v="2" actId="207"/>
          <ac:spMkLst>
            <pc:docMk/>
            <pc:sldMk cId="4120282964" sldId="263"/>
            <ac:spMk id="7" creationId="{734FB76D-4CD9-53F4-8374-2A80BC7A6FA7}"/>
          </ac:spMkLst>
        </pc:spChg>
        <pc:spChg chg="mod">
          <ac:chgData name="遠藤　知史" userId="b29a3f00-870d-4282-accc-997e80d0ccf2" providerId="ADAL" clId="{2D44DFF5-FFAC-49D1-A930-8FC8BD14CFC2}" dt="2025-08-15T02:08:00.128" v="2" actId="207"/>
          <ac:spMkLst>
            <pc:docMk/>
            <pc:sldMk cId="4120282964" sldId="263"/>
            <ac:spMk id="9" creationId="{1BB82A7E-EF31-20A3-9187-DD2EA97E5584}"/>
          </ac:spMkLst>
        </pc:spChg>
      </pc:sldChg>
      <pc:sldChg chg="modSp mod">
        <pc:chgData name="遠藤　知史" userId="b29a3f00-870d-4282-accc-997e80d0ccf2" providerId="ADAL" clId="{2D44DFF5-FFAC-49D1-A930-8FC8BD14CFC2}" dt="2025-08-15T02:08:11.867" v="6" actId="207"/>
        <pc:sldMkLst>
          <pc:docMk/>
          <pc:sldMk cId="3363231862" sldId="265"/>
        </pc:sldMkLst>
        <pc:spChg chg="mod">
          <ac:chgData name="遠藤　知史" userId="b29a3f00-870d-4282-accc-997e80d0ccf2" providerId="ADAL" clId="{2D44DFF5-FFAC-49D1-A930-8FC8BD14CFC2}" dt="2025-08-15T02:08:11.867" v="6" actId="207"/>
          <ac:spMkLst>
            <pc:docMk/>
            <pc:sldMk cId="3363231862" sldId="265"/>
            <ac:spMk id="7" creationId="{53E1AC3F-06C5-3E03-D7BD-64E90E159BAA}"/>
          </ac:spMkLst>
        </pc:spChg>
      </pc:sldChg>
      <pc:sldChg chg="modSp mod">
        <pc:chgData name="遠藤　知史" userId="b29a3f00-870d-4282-accc-997e80d0ccf2" providerId="ADAL" clId="{2D44DFF5-FFAC-49D1-A930-8FC8BD14CFC2}" dt="2025-08-15T02:08:14.976" v="7" actId="207"/>
        <pc:sldMkLst>
          <pc:docMk/>
          <pc:sldMk cId="785007264" sldId="266"/>
        </pc:sldMkLst>
        <pc:spChg chg="mod">
          <ac:chgData name="遠藤　知史" userId="b29a3f00-870d-4282-accc-997e80d0ccf2" providerId="ADAL" clId="{2D44DFF5-FFAC-49D1-A930-8FC8BD14CFC2}" dt="2025-08-15T02:08:14.976" v="7" actId="207"/>
          <ac:spMkLst>
            <pc:docMk/>
            <pc:sldMk cId="785007264" sldId="266"/>
            <ac:spMk id="7" creationId="{322C368B-93C7-E358-BF77-FB55A6382528}"/>
          </ac:spMkLst>
        </pc:spChg>
      </pc:sldChg>
    </pc:docChg>
  </pc:docChgLst>
  <pc:docChgLst>
    <pc:chgData name="神野　浩二" userId="c8c490f4-180d-47b0-8dcb-4c038d3649ff" providerId="ADAL" clId="{2581A92E-F05D-4912-B4B0-F69067BBF69E}"/>
    <pc:docChg chg="undo custSel addSld delSld modSld">
      <pc:chgData name="神野　浩二" userId="c8c490f4-180d-47b0-8dcb-4c038d3649ff" providerId="ADAL" clId="{2581A92E-F05D-4912-B4B0-F69067BBF69E}" dt="2025-08-06T08:20:41.054" v="2624" actId="6549"/>
      <pc:docMkLst>
        <pc:docMk/>
      </pc:docMkLst>
      <pc:sldChg chg="del">
        <pc:chgData name="神野　浩二" userId="c8c490f4-180d-47b0-8dcb-4c038d3649ff" providerId="ADAL" clId="{2581A92E-F05D-4912-B4B0-F69067BBF69E}" dt="2025-08-06T03:11:48.088" v="846" actId="47"/>
        <pc:sldMkLst>
          <pc:docMk/>
          <pc:sldMk cId="4007218816" sldId="256"/>
        </pc:sldMkLst>
      </pc:sldChg>
      <pc:sldChg chg="del">
        <pc:chgData name="神野　浩二" userId="c8c490f4-180d-47b0-8dcb-4c038d3649ff" providerId="ADAL" clId="{2581A92E-F05D-4912-B4B0-F69067BBF69E}" dt="2025-08-06T03:11:46.865" v="845" actId="47"/>
        <pc:sldMkLst>
          <pc:docMk/>
          <pc:sldMk cId="3768126484" sldId="257"/>
        </pc:sldMkLst>
      </pc:sldChg>
      <pc:sldChg chg="modSp mod">
        <pc:chgData name="神野　浩二" userId="c8c490f4-180d-47b0-8dcb-4c038d3649ff" providerId="ADAL" clId="{2581A92E-F05D-4912-B4B0-F69067BBF69E}" dt="2025-08-06T08:14:43.042" v="2550"/>
        <pc:sldMkLst>
          <pc:docMk/>
          <pc:sldMk cId="4015526509" sldId="258"/>
        </pc:sldMkLst>
        <pc:spChg chg="mod">
          <ac:chgData name="神野　浩二" userId="c8c490f4-180d-47b0-8dcb-4c038d3649ff" providerId="ADAL" clId="{2581A92E-F05D-4912-B4B0-F69067BBF69E}" dt="2025-08-06T08:14:43.042" v="2550"/>
          <ac:spMkLst>
            <pc:docMk/>
            <pc:sldMk cId="4015526509" sldId="258"/>
            <ac:spMk id="7" creationId="{F3E81BAC-495A-A268-DF58-707AA2E9CE1E}"/>
          </ac:spMkLst>
        </pc:spChg>
      </pc:sldChg>
      <pc:sldChg chg="modSp mod">
        <pc:chgData name="神野　浩二" userId="c8c490f4-180d-47b0-8dcb-4c038d3649ff" providerId="ADAL" clId="{2581A92E-F05D-4912-B4B0-F69067BBF69E}" dt="2025-08-06T08:16:16.047" v="2558" actId="20577"/>
        <pc:sldMkLst>
          <pc:docMk/>
          <pc:sldMk cId="3851897499" sldId="259"/>
        </pc:sldMkLst>
        <pc:spChg chg="mod">
          <ac:chgData name="神野　浩二" userId="c8c490f4-180d-47b0-8dcb-4c038d3649ff" providerId="ADAL" clId="{2581A92E-F05D-4912-B4B0-F69067BBF69E}" dt="2025-08-06T04:18:30.542" v="1011" actId="1035"/>
          <ac:spMkLst>
            <pc:docMk/>
            <pc:sldMk cId="3851897499" sldId="259"/>
            <ac:spMk id="4" creationId="{5C9EC944-652A-C21C-32E7-4D9EFBCADDB3}"/>
          </ac:spMkLst>
        </pc:spChg>
        <pc:spChg chg="mod">
          <ac:chgData name="神野　浩二" userId="c8c490f4-180d-47b0-8dcb-4c038d3649ff" providerId="ADAL" clId="{2581A92E-F05D-4912-B4B0-F69067BBF69E}" dt="2025-08-06T04:20:49.092" v="1083"/>
          <ac:spMkLst>
            <pc:docMk/>
            <pc:sldMk cId="3851897499" sldId="259"/>
            <ac:spMk id="7" creationId="{D1B1490D-0AB2-D912-01C7-C656404F8CE8}"/>
          </ac:spMkLst>
        </pc:spChg>
        <pc:spChg chg="mod">
          <ac:chgData name="神野　浩二" userId="c8c490f4-180d-47b0-8dcb-4c038d3649ff" providerId="ADAL" clId="{2581A92E-F05D-4912-B4B0-F69067BBF69E}" dt="2025-08-06T08:16:16.047" v="2558" actId="20577"/>
          <ac:spMkLst>
            <pc:docMk/>
            <pc:sldMk cId="3851897499" sldId="259"/>
            <ac:spMk id="9" creationId="{240075CD-B707-EE18-574E-CBCC91304F7E}"/>
          </ac:spMkLst>
        </pc:spChg>
        <pc:graphicFrameChg chg="mod modGraphic">
          <ac:chgData name="神野　浩二" userId="c8c490f4-180d-47b0-8dcb-4c038d3649ff" providerId="ADAL" clId="{2581A92E-F05D-4912-B4B0-F69067BBF69E}" dt="2025-08-06T04:18:30.542" v="1011" actId="1035"/>
          <ac:graphicFrameMkLst>
            <pc:docMk/>
            <pc:sldMk cId="3851897499" sldId="259"/>
            <ac:graphicFrameMk id="5" creationId="{91E42DAC-6251-4814-2BFD-38C48B115F58}"/>
          </ac:graphicFrameMkLst>
        </pc:graphicFrameChg>
      </pc:sldChg>
      <pc:sldChg chg="modSp mod">
        <pc:chgData name="神野　浩二" userId="c8c490f4-180d-47b0-8dcb-4c038d3649ff" providerId="ADAL" clId="{2581A92E-F05D-4912-B4B0-F69067BBF69E}" dt="2025-08-06T08:19:02.468" v="2586"/>
        <pc:sldMkLst>
          <pc:docMk/>
          <pc:sldMk cId="1405866573" sldId="260"/>
        </pc:sldMkLst>
      </pc:sldChg>
      <pc:sldChg chg="modSp mod">
        <pc:chgData name="神野　浩二" userId="c8c490f4-180d-47b0-8dcb-4c038d3649ff" providerId="ADAL" clId="{2581A92E-F05D-4912-B4B0-F69067BBF69E}" dt="2025-08-06T08:19:26.276" v="2594" actId="14100"/>
        <pc:sldMkLst>
          <pc:docMk/>
          <pc:sldMk cId="644357548" sldId="261"/>
        </pc:sldMkLst>
        <pc:spChg chg="mod">
          <ac:chgData name="神野　浩二" userId="c8c490f4-180d-47b0-8dcb-4c038d3649ff" providerId="ADAL" clId="{2581A92E-F05D-4912-B4B0-F69067BBF69E}" dt="2025-08-06T03:02:03.003" v="449" actId="6549"/>
          <ac:spMkLst>
            <pc:docMk/>
            <pc:sldMk cId="644357548" sldId="261"/>
            <ac:spMk id="4" creationId="{D94CDD91-9D5E-698A-8BD7-E8586764711A}"/>
          </ac:spMkLst>
        </pc:spChg>
        <pc:spChg chg="mod">
          <ac:chgData name="神野　浩二" userId="c8c490f4-180d-47b0-8dcb-4c038d3649ff" providerId="ADAL" clId="{2581A92E-F05D-4912-B4B0-F69067BBF69E}" dt="2025-08-06T06:04:37.562" v="1603" actId="404"/>
          <ac:spMkLst>
            <pc:docMk/>
            <pc:sldMk cId="644357548" sldId="261"/>
            <ac:spMk id="6" creationId="{1475A208-96B6-078A-7942-31A80738B29C}"/>
          </ac:spMkLst>
        </pc:spChg>
        <pc:spChg chg="mod">
          <ac:chgData name="神野　浩二" userId="c8c490f4-180d-47b0-8dcb-4c038d3649ff" providerId="ADAL" clId="{2581A92E-F05D-4912-B4B0-F69067BBF69E}" dt="2025-08-06T08:19:26.276" v="2594" actId="14100"/>
          <ac:spMkLst>
            <pc:docMk/>
            <pc:sldMk cId="644357548" sldId="261"/>
            <ac:spMk id="7" creationId="{CA10056E-C817-22F9-F564-8A19286D68E5}"/>
          </ac:spMkLst>
        </pc:spChg>
        <pc:graphicFrameChg chg="mod modGraphic">
          <ac:chgData name="神野　浩二" userId="c8c490f4-180d-47b0-8dcb-4c038d3649ff" providerId="ADAL" clId="{2581A92E-F05D-4912-B4B0-F69067BBF69E}" dt="2025-08-06T03:02:25.109" v="486"/>
          <ac:graphicFrameMkLst>
            <pc:docMk/>
            <pc:sldMk cId="644357548" sldId="261"/>
            <ac:graphicFrameMk id="5" creationId="{8A32589E-6A38-6D20-6ACA-4253FBD75700}"/>
          </ac:graphicFrameMkLst>
        </pc:graphicFrameChg>
      </pc:sldChg>
      <pc:sldChg chg="addSp delSp modSp mod">
        <pc:chgData name="神野　浩二" userId="c8c490f4-180d-47b0-8dcb-4c038d3649ff" providerId="ADAL" clId="{2581A92E-F05D-4912-B4B0-F69067BBF69E}" dt="2025-08-06T08:14:32.837" v="2546"/>
        <pc:sldMkLst>
          <pc:docMk/>
          <pc:sldMk cId="2957114756" sldId="262"/>
        </pc:sldMkLst>
      </pc:sldChg>
      <pc:sldChg chg="modSp add mod">
        <pc:chgData name="神野　浩二" userId="c8c490f4-180d-47b0-8dcb-4c038d3649ff" providerId="ADAL" clId="{2581A92E-F05D-4912-B4B0-F69067BBF69E}" dt="2025-08-06T08:18:34.024" v="2581" actId="14100"/>
        <pc:sldMkLst>
          <pc:docMk/>
          <pc:sldMk cId="4120282964" sldId="263"/>
        </pc:sldMkLst>
        <pc:spChg chg="mod">
          <ac:chgData name="神野　浩二" userId="c8c490f4-180d-47b0-8dcb-4c038d3649ff" providerId="ADAL" clId="{2581A92E-F05D-4912-B4B0-F69067BBF69E}" dt="2025-08-06T04:22:07.432" v="1138" actId="1035"/>
          <ac:spMkLst>
            <pc:docMk/>
            <pc:sldMk cId="4120282964" sldId="263"/>
            <ac:spMk id="4" creationId="{4335D000-96D9-7EF6-BA79-65FAF8D03DF8}"/>
          </ac:spMkLst>
        </pc:spChg>
        <pc:spChg chg="mod">
          <ac:chgData name="神野　浩二" userId="c8c490f4-180d-47b0-8dcb-4c038d3649ff" providerId="ADAL" clId="{2581A92E-F05D-4912-B4B0-F69067BBF69E}" dt="2025-08-06T08:18:34.024" v="2581" actId="14100"/>
          <ac:spMkLst>
            <pc:docMk/>
            <pc:sldMk cId="4120282964" sldId="263"/>
            <ac:spMk id="7" creationId="{734FB76D-4CD9-53F4-8374-2A80BC7A6FA7}"/>
          </ac:spMkLst>
        </pc:spChg>
        <pc:spChg chg="mod">
          <ac:chgData name="神野　浩二" userId="c8c490f4-180d-47b0-8dcb-4c038d3649ff" providerId="ADAL" clId="{2581A92E-F05D-4912-B4B0-F69067BBF69E}" dt="2025-08-06T08:18:27.408" v="2580" actId="14100"/>
          <ac:spMkLst>
            <pc:docMk/>
            <pc:sldMk cId="4120282964" sldId="263"/>
            <ac:spMk id="9" creationId="{1BB82A7E-EF31-20A3-9187-DD2EA97E5584}"/>
          </ac:spMkLst>
        </pc:spChg>
        <pc:graphicFrameChg chg="mod modGraphic">
          <ac:chgData name="神野　浩二" userId="c8c490f4-180d-47b0-8dcb-4c038d3649ff" providerId="ADAL" clId="{2581A92E-F05D-4912-B4B0-F69067BBF69E}" dt="2025-08-06T04:22:07.432" v="1138" actId="1035"/>
          <ac:graphicFrameMkLst>
            <pc:docMk/>
            <pc:sldMk cId="4120282964" sldId="263"/>
            <ac:graphicFrameMk id="5" creationId="{2934204A-3189-9E62-2F86-39545AA50D35}"/>
          </ac:graphicFrameMkLst>
        </pc:graphicFrameChg>
      </pc:sldChg>
      <pc:sldChg chg="modSp add del mod">
        <pc:chgData name="神野　浩二" userId="c8c490f4-180d-47b0-8dcb-4c038d3649ff" providerId="ADAL" clId="{2581A92E-F05D-4912-B4B0-F69067BBF69E}" dt="2025-08-06T04:13:54.833" v="900" actId="47"/>
        <pc:sldMkLst>
          <pc:docMk/>
          <pc:sldMk cId="1974905797" sldId="264"/>
        </pc:sldMkLst>
      </pc:sldChg>
      <pc:sldChg chg="modSp add mod">
        <pc:chgData name="神野　浩二" userId="c8c490f4-180d-47b0-8dcb-4c038d3649ff" providerId="ADAL" clId="{2581A92E-F05D-4912-B4B0-F69067BBF69E}" dt="2025-08-06T08:19:48.282" v="2601" actId="404"/>
        <pc:sldMkLst>
          <pc:docMk/>
          <pc:sldMk cId="3363231862" sldId="265"/>
        </pc:sldMkLst>
        <pc:spChg chg="mod">
          <ac:chgData name="神野　浩二" userId="c8c490f4-180d-47b0-8dcb-4c038d3649ff" providerId="ADAL" clId="{2581A92E-F05D-4912-B4B0-F69067BBF69E}" dt="2025-08-06T03:10:02.208" v="739" actId="6549"/>
          <ac:spMkLst>
            <pc:docMk/>
            <pc:sldMk cId="3363231862" sldId="265"/>
            <ac:spMk id="4" creationId="{5F7A1EB7-09A7-F3B3-C459-0320D088ECCC}"/>
          </ac:spMkLst>
        </pc:spChg>
        <pc:spChg chg="mod">
          <ac:chgData name="神野　浩二" userId="c8c490f4-180d-47b0-8dcb-4c038d3649ff" providerId="ADAL" clId="{2581A92E-F05D-4912-B4B0-F69067BBF69E}" dt="2025-08-06T08:19:48.282" v="2601" actId="404"/>
          <ac:spMkLst>
            <pc:docMk/>
            <pc:sldMk cId="3363231862" sldId="265"/>
            <ac:spMk id="7" creationId="{53E1AC3F-06C5-3E03-D7BD-64E90E159BAA}"/>
          </ac:spMkLst>
        </pc:spChg>
        <pc:graphicFrameChg chg="mod modGraphic">
          <ac:chgData name="神野　浩二" userId="c8c490f4-180d-47b0-8dcb-4c038d3649ff" providerId="ADAL" clId="{2581A92E-F05D-4912-B4B0-F69067BBF69E}" dt="2025-08-06T03:10:25.133" v="765"/>
          <ac:graphicFrameMkLst>
            <pc:docMk/>
            <pc:sldMk cId="3363231862" sldId="265"/>
            <ac:graphicFrameMk id="5" creationId="{543BEE91-4D74-4B6E-33A2-83A9AC3622B5}"/>
          </ac:graphicFrameMkLst>
        </pc:graphicFrameChg>
      </pc:sldChg>
      <pc:sldChg chg="modSp add mod">
        <pc:chgData name="神野　浩二" userId="c8c490f4-180d-47b0-8dcb-4c038d3649ff" providerId="ADAL" clId="{2581A92E-F05D-4912-B4B0-F69067BBF69E}" dt="2025-08-06T08:19:54.860" v="2606"/>
        <pc:sldMkLst>
          <pc:docMk/>
          <pc:sldMk cId="785007264" sldId="266"/>
        </pc:sldMkLst>
        <pc:spChg chg="mod">
          <ac:chgData name="神野　浩二" userId="c8c490f4-180d-47b0-8dcb-4c038d3649ff" providerId="ADAL" clId="{2581A92E-F05D-4912-B4B0-F69067BBF69E}" dt="2025-08-06T06:17:51.826" v="1615" actId="20577"/>
          <ac:spMkLst>
            <pc:docMk/>
            <pc:sldMk cId="785007264" sldId="266"/>
            <ac:spMk id="4" creationId="{7F9A9C9B-8F6A-55FF-D7D3-275D3A623FE8}"/>
          </ac:spMkLst>
        </pc:spChg>
        <pc:spChg chg="mod">
          <ac:chgData name="神野　浩二" userId="c8c490f4-180d-47b0-8dcb-4c038d3649ff" providerId="ADAL" clId="{2581A92E-F05D-4912-B4B0-F69067BBF69E}" dt="2025-08-06T08:19:54.860" v="2606"/>
          <ac:spMkLst>
            <pc:docMk/>
            <pc:sldMk cId="785007264" sldId="266"/>
            <ac:spMk id="7" creationId="{322C368B-93C7-E358-BF77-FB55A6382528}"/>
          </ac:spMkLst>
        </pc:spChg>
        <pc:graphicFrameChg chg="mod modGraphic">
          <ac:chgData name="神野　浩二" userId="c8c490f4-180d-47b0-8dcb-4c038d3649ff" providerId="ADAL" clId="{2581A92E-F05D-4912-B4B0-F69067BBF69E}" dt="2025-08-06T03:11:24.440" v="838"/>
          <ac:graphicFrameMkLst>
            <pc:docMk/>
            <pc:sldMk cId="785007264" sldId="266"/>
            <ac:graphicFrameMk id="5" creationId="{DA1AFF26-96E1-FE6B-031A-E5BD0F408BB8}"/>
          </ac:graphicFrameMkLst>
        </pc:graphicFrameChg>
      </pc:sldChg>
      <pc:sldChg chg="addSp delSp modSp add mod">
        <pc:chgData name="神野　浩二" userId="c8c490f4-180d-47b0-8dcb-4c038d3649ff" providerId="ADAL" clId="{2581A92E-F05D-4912-B4B0-F69067BBF69E}" dt="2025-08-06T08:20:41.054" v="2624" actId="6549"/>
        <pc:sldMkLst>
          <pc:docMk/>
          <pc:sldMk cId="3583063235" sldId="267"/>
        </pc:sldMkLst>
        <pc:spChg chg="mod">
          <ac:chgData name="神野　浩二" userId="c8c490f4-180d-47b0-8dcb-4c038d3649ff" providerId="ADAL" clId="{2581A92E-F05D-4912-B4B0-F69067BBF69E}" dt="2025-08-06T08:20:41.054" v="2624" actId="6549"/>
          <ac:spMkLst>
            <pc:docMk/>
            <pc:sldMk cId="3583063235" sldId="267"/>
            <ac:spMk id="4" creationId="{1711902E-7D0E-629D-8E7F-B275BA9AABA1}"/>
          </ac:spMkLst>
        </pc:spChg>
        <pc:spChg chg="mod">
          <ac:chgData name="神野　浩二" userId="c8c490f4-180d-47b0-8dcb-4c038d3649ff" providerId="ADAL" clId="{2581A92E-F05D-4912-B4B0-F69067BBF69E}" dt="2025-08-06T07:37:15.838" v="2528" actId="404"/>
          <ac:spMkLst>
            <pc:docMk/>
            <pc:sldMk cId="3583063235" sldId="267"/>
            <ac:spMk id="6" creationId="{2552B8A2-16BC-9F11-0FAE-36F320D06FAF}"/>
          </ac:spMkLst>
        </pc:spChg>
        <pc:graphicFrameChg chg="mod modGraphic">
          <ac:chgData name="神野　浩二" userId="c8c490f4-180d-47b0-8dcb-4c038d3649ff" providerId="ADAL" clId="{2581A92E-F05D-4912-B4B0-F69067BBF69E}" dt="2025-08-06T06:46:29.722" v="2054" actId="1076"/>
          <ac:graphicFrameMkLst>
            <pc:docMk/>
            <pc:sldMk cId="3583063235" sldId="267"/>
            <ac:graphicFrameMk id="5" creationId="{B0EA85E2-8F51-7850-9F3A-AD497D7741B7}"/>
          </ac:graphicFrameMkLst>
        </pc:graphicFrameChg>
        <pc:graphicFrameChg chg="add mod modGraphic">
          <ac:chgData name="神野　浩二" userId="c8c490f4-180d-47b0-8dcb-4c038d3649ff" providerId="ADAL" clId="{2581A92E-F05D-4912-B4B0-F69067BBF69E}" dt="2025-08-06T07:36:57.258" v="2526" actId="1076"/>
          <ac:graphicFrameMkLst>
            <pc:docMk/>
            <pc:sldMk cId="3583063235" sldId="267"/>
            <ac:graphicFrameMk id="8" creationId="{93218184-AC2E-51A5-148E-CA0680EC9E95}"/>
          </ac:graphicFrameMkLst>
        </pc:graphicFrameChg>
      </pc:sldChg>
    </pc:docChg>
  </pc:docChgLst>
  <pc:docChgLst>
    <pc:chgData name="神野　浩二" userId="c8c490f4-180d-47b0-8dcb-4c038d3649ff" providerId="ADAL" clId="{C875A7CC-B8DA-47F4-A152-613A6A5EAD8E}"/>
    <pc:docChg chg="modSld">
      <pc:chgData name="神野　浩二" userId="c8c490f4-180d-47b0-8dcb-4c038d3649ff" providerId="ADAL" clId="{C875A7CC-B8DA-47F4-A152-613A6A5EAD8E}" dt="2025-08-13T01:40:41.186" v="137"/>
      <pc:docMkLst>
        <pc:docMk/>
      </pc:docMkLst>
      <pc:sldChg chg="modSp mod">
        <pc:chgData name="神野　浩二" userId="c8c490f4-180d-47b0-8dcb-4c038d3649ff" providerId="ADAL" clId="{C875A7CC-B8DA-47F4-A152-613A6A5EAD8E}" dt="2025-08-13T01:08:16.864" v="86"/>
        <pc:sldMkLst>
          <pc:docMk/>
          <pc:sldMk cId="3851897499" sldId="259"/>
        </pc:sldMkLst>
        <pc:spChg chg="mod">
          <ac:chgData name="神野　浩二" userId="c8c490f4-180d-47b0-8dcb-4c038d3649ff" providerId="ADAL" clId="{C875A7CC-B8DA-47F4-A152-613A6A5EAD8E}" dt="2025-08-13T01:08:16.864" v="86"/>
          <ac:spMkLst>
            <pc:docMk/>
            <pc:sldMk cId="3851897499" sldId="259"/>
            <ac:spMk id="9" creationId="{240075CD-B707-EE18-574E-CBCC91304F7E}"/>
          </ac:spMkLst>
        </pc:spChg>
      </pc:sldChg>
      <pc:sldChg chg="modSp mod">
        <pc:chgData name="神野　浩二" userId="c8c490f4-180d-47b0-8dcb-4c038d3649ff" providerId="ADAL" clId="{C875A7CC-B8DA-47F4-A152-613A6A5EAD8E}" dt="2025-08-13T01:40:41.186" v="137"/>
        <pc:sldMkLst>
          <pc:docMk/>
          <pc:sldMk cId="4120282964" sldId="263"/>
        </pc:sldMkLst>
        <pc:spChg chg="mod">
          <ac:chgData name="神野　浩二" userId="c8c490f4-180d-47b0-8dcb-4c038d3649ff" providerId="ADAL" clId="{C875A7CC-B8DA-47F4-A152-613A6A5EAD8E}" dt="2025-08-13T01:40:41.186" v="137"/>
          <ac:spMkLst>
            <pc:docMk/>
            <pc:sldMk cId="4120282964" sldId="263"/>
            <ac:spMk id="7" creationId="{734FB76D-4CD9-53F4-8374-2A80BC7A6FA7}"/>
          </ac:spMkLst>
        </pc:spChg>
        <pc:spChg chg="mod">
          <ac:chgData name="神野　浩二" userId="c8c490f4-180d-47b0-8dcb-4c038d3649ff" providerId="ADAL" clId="{C875A7CC-B8DA-47F4-A152-613A6A5EAD8E}" dt="2025-08-13T01:10:32.271" v="105" actId="20577"/>
          <ac:spMkLst>
            <pc:docMk/>
            <pc:sldMk cId="4120282964" sldId="263"/>
            <ac:spMk id="9" creationId="{1BB82A7E-EF31-20A3-9187-DD2EA97E5584}"/>
          </ac:spMkLst>
        </pc:spChg>
      </pc:sldChg>
      <pc:sldChg chg="modSp mod">
        <pc:chgData name="神野　浩二" userId="c8c490f4-180d-47b0-8dcb-4c038d3649ff" providerId="ADAL" clId="{C875A7CC-B8DA-47F4-A152-613A6A5EAD8E}" dt="2025-08-13T00:07:54.732" v="67"/>
        <pc:sldMkLst>
          <pc:docMk/>
          <pc:sldMk cId="785007264" sldId="266"/>
        </pc:sldMkLst>
        <pc:spChg chg="mod">
          <ac:chgData name="神野　浩二" userId="c8c490f4-180d-47b0-8dcb-4c038d3649ff" providerId="ADAL" clId="{C875A7CC-B8DA-47F4-A152-613A6A5EAD8E}" dt="2025-08-13T00:07:54.732" v="67"/>
          <ac:spMkLst>
            <pc:docMk/>
            <pc:sldMk cId="785007264" sldId="266"/>
            <ac:spMk id="7" creationId="{322C368B-93C7-E358-BF77-FB55A6382528}"/>
          </ac:spMkLst>
        </pc:spChg>
      </pc:sldChg>
    </pc:docChg>
  </pc:docChgLst>
  <pc:docChgLst>
    <pc:chgData name="遠藤　知史" userId="b29a3f00-870d-4282-accc-997e80d0ccf2" providerId="ADAL" clId="{C3909B62-4017-4211-A258-608944BCC1D1}"/>
    <pc:docChg chg="undo custSel modSld">
      <pc:chgData name="遠藤　知史" userId="b29a3f00-870d-4282-accc-997e80d0ccf2" providerId="ADAL" clId="{C3909B62-4017-4211-A258-608944BCC1D1}" dt="2025-08-07T06:29:51.266" v="295" actId="20577"/>
      <pc:docMkLst>
        <pc:docMk/>
      </pc:docMkLst>
      <pc:sldChg chg="delSp modSp mod">
        <pc:chgData name="遠藤　知史" userId="b29a3f00-870d-4282-accc-997e80d0ccf2" providerId="ADAL" clId="{C3909B62-4017-4211-A258-608944BCC1D1}" dt="2025-08-07T06:26:28.459" v="263" actId="20577"/>
        <pc:sldMkLst>
          <pc:docMk/>
          <pc:sldMk cId="4015526509" sldId="258"/>
        </pc:sldMkLst>
        <pc:spChg chg="mod">
          <ac:chgData name="遠藤　知史" userId="b29a3f00-870d-4282-accc-997e80d0ccf2" providerId="ADAL" clId="{C3909B62-4017-4211-A258-608944BCC1D1}" dt="2025-08-07T06:26:28.459" v="263" actId="20577"/>
          <ac:spMkLst>
            <pc:docMk/>
            <pc:sldMk cId="4015526509" sldId="258"/>
            <ac:spMk id="4" creationId="{DFEE351B-C60C-9DE8-007B-3C24FE830B4D}"/>
          </ac:spMkLst>
        </pc:spChg>
        <pc:spChg chg="mod">
          <ac:chgData name="遠藤　知史" userId="b29a3f00-870d-4282-accc-997e80d0ccf2" providerId="ADAL" clId="{C3909B62-4017-4211-A258-608944BCC1D1}" dt="2025-08-07T03:50:05.549" v="132" actId="14100"/>
          <ac:spMkLst>
            <pc:docMk/>
            <pc:sldMk cId="4015526509" sldId="258"/>
            <ac:spMk id="7" creationId="{F3E81BAC-495A-A268-DF58-707AA2E9CE1E}"/>
          </ac:spMkLst>
        </pc:spChg>
        <pc:graphicFrameChg chg="mod modGraphic">
          <ac:chgData name="遠藤　知史" userId="b29a3f00-870d-4282-accc-997e80d0ccf2" providerId="ADAL" clId="{C3909B62-4017-4211-A258-608944BCC1D1}" dt="2025-08-07T03:43:39.412" v="32" actId="20577"/>
          <ac:graphicFrameMkLst>
            <pc:docMk/>
            <pc:sldMk cId="4015526509" sldId="258"/>
            <ac:graphicFrameMk id="5" creationId="{092A5781-18CD-8567-CF46-1D927ED6B02D}"/>
          </ac:graphicFrameMkLst>
        </pc:graphicFrameChg>
      </pc:sldChg>
      <pc:sldChg chg="delSp modSp mod">
        <pc:chgData name="遠藤　知史" userId="b29a3f00-870d-4282-accc-997e80d0ccf2" providerId="ADAL" clId="{C3909B62-4017-4211-A258-608944BCC1D1}" dt="2025-08-07T04:07:16.007" v="217"/>
        <pc:sldMkLst>
          <pc:docMk/>
          <pc:sldMk cId="3851897499" sldId="259"/>
        </pc:sldMkLst>
        <pc:spChg chg="mod">
          <ac:chgData name="遠藤　知史" userId="b29a3f00-870d-4282-accc-997e80d0ccf2" providerId="ADAL" clId="{C3909B62-4017-4211-A258-608944BCC1D1}" dt="2025-08-07T04:07:16.007" v="217"/>
          <ac:spMkLst>
            <pc:docMk/>
            <pc:sldMk cId="3851897499" sldId="259"/>
            <ac:spMk id="7" creationId="{D1B1490D-0AB2-D912-01C7-C656404F8CE8}"/>
          </ac:spMkLst>
        </pc:spChg>
        <pc:spChg chg="mod">
          <ac:chgData name="遠藤　知史" userId="b29a3f00-870d-4282-accc-997e80d0ccf2" providerId="ADAL" clId="{C3909B62-4017-4211-A258-608944BCC1D1}" dt="2025-08-07T03:45:57.169" v="76" actId="179"/>
          <ac:spMkLst>
            <pc:docMk/>
            <pc:sldMk cId="3851897499" sldId="259"/>
            <ac:spMk id="9" creationId="{240075CD-B707-EE18-574E-CBCC91304F7E}"/>
          </ac:spMkLst>
        </pc:spChg>
        <pc:graphicFrameChg chg="mod modGraphic">
          <ac:chgData name="遠藤　知史" userId="b29a3f00-870d-4282-accc-997e80d0ccf2" providerId="ADAL" clId="{C3909B62-4017-4211-A258-608944BCC1D1}" dt="2025-08-07T03:43:57.310" v="37"/>
          <ac:graphicFrameMkLst>
            <pc:docMk/>
            <pc:sldMk cId="3851897499" sldId="259"/>
            <ac:graphicFrameMk id="5" creationId="{91E42DAC-6251-4814-2BFD-38C48B115F58}"/>
          </ac:graphicFrameMkLst>
        </pc:graphicFrameChg>
      </pc:sldChg>
      <pc:sldChg chg="delSp modSp mod">
        <pc:chgData name="遠藤　知史" userId="b29a3f00-870d-4282-accc-997e80d0ccf2" providerId="ADAL" clId="{C3909B62-4017-4211-A258-608944BCC1D1}" dt="2025-08-07T06:29:29.960" v="294" actId="20577"/>
        <pc:sldMkLst>
          <pc:docMk/>
          <pc:sldMk cId="1405866573" sldId="260"/>
        </pc:sldMkLst>
      </pc:sldChg>
      <pc:sldChg chg="modSp mod">
        <pc:chgData name="遠藤　知史" userId="b29a3f00-870d-4282-accc-997e80d0ccf2" providerId="ADAL" clId="{C3909B62-4017-4211-A258-608944BCC1D1}" dt="2025-08-07T06:28:13.087" v="264" actId="20577"/>
        <pc:sldMkLst>
          <pc:docMk/>
          <pc:sldMk cId="644357548" sldId="261"/>
        </pc:sldMkLst>
        <pc:spChg chg="mod">
          <ac:chgData name="遠藤　知史" userId="b29a3f00-870d-4282-accc-997e80d0ccf2" providerId="ADAL" clId="{C3909B62-4017-4211-A258-608944BCC1D1}" dt="2025-08-07T04:07:59.978" v="240"/>
          <ac:spMkLst>
            <pc:docMk/>
            <pc:sldMk cId="644357548" sldId="261"/>
            <ac:spMk id="6" creationId="{1475A208-96B6-078A-7942-31A80738B29C}"/>
          </ac:spMkLst>
        </pc:spChg>
        <pc:spChg chg="mod">
          <ac:chgData name="遠藤　知史" userId="b29a3f00-870d-4282-accc-997e80d0ccf2" providerId="ADAL" clId="{C3909B62-4017-4211-A258-608944BCC1D1}" dt="2025-08-07T06:16:06.286" v="259"/>
          <ac:spMkLst>
            <pc:docMk/>
            <pc:sldMk cId="644357548" sldId="261"/>
            <ac:spMk id="7" creationId="{CA10056E-C817-22F9-F564-8A19286D68E5}"/>
          </ac:spMkLst>
        </pc:spChg>
        <pc:spChg chg="mod">
          <ac:chgData name="遠藤　知史" userId="b29a3f00-870d-4282-accc-997e80d0ccf2" providerId="ADAL" clId="{C3909B62-4017-4211-A258-608944BCC1D1}" dt="2025-08-07T04:08:13.594" v="243" actId="179"/>
          <ac:spMkLst>
            <pc:docMk/>
            <pc:sldMk cId="644357548" sldId="261"/>
            <ac:spMk id="17" creationId="{7578CFC6-DD86-097B-C652-F7C569E6DB7A}"/>
          </ac:spMkLst>
        </pc:spChg>
        <pc:graphicFrameChg chg="modGraphic">
          <ac:chgData name="遠藤　知史" userId="b29a3f00-870d-4282-accc-997e80d0ccf2" providerId="ADAL" clId="{C3909B62-4017-4211-A258-608944BCC1D1}" dt="2025-08-07T06:28:13.087" v="264" actId="20577"/>
          <ac:graphicFrameMkLst>
            <pc:docMk/>
            <pc:sldMk cId="644357548" sldId="261"/>
            <ac:graphicFrameMk id="5" creationId="{8A32589E-6A38-6D20-6ACA-4253FBD75700}"/>
          </ac:graphicFrameMkLst>
        </pc:graphicFrameChg>
      </pc:sldChg>
      <pc:sldChg chg="delSp modSp mod">
        <pc:chgData name="遠藤　知史" userId="b29a3f00-870d-4282-accc-997e80d0ccf2" providerId="ADAL" clId="{C3909B62-4017-4211-A258-608944BCC1D1}" dt="2025-08-07T04:06:57.005" v="212"/>
        <pc:sldMkLst>
          <pc:docMk/>
          <pc:sldMk cId="4120282964" sldId="263"/>
        </pc:sldMkLst>
        <pc:spChg chg="mod">
          <ac:chgData name="遠藤　知史" userId="b29a3f00-870d-4282-accc-997e80d0ccf2" providerId="ADAL" clId="{C3909B62-4017-4211-A258-608944BCC1D1}" dt="2025-08-07T04:06:57.005" v="212"/>
          <ac:spMkLst>
            <pc:docMk/>
            <pc:sldMk cId="4120282964" sldId="263"/>
            <ac:spMk id="7" creationId="{734FB76D-4CD9-53F4-8374-2A80BC7A6FA7}"/>
          </ac:spMkLst>
        </pc:spChg>
        <pc:spChg chg="mod">
          <ac:chgData name="遠藤　知史" userId="b29a3f00-870d-4282-accc-997e80d0ccf2" providerId="ADAL" clId="{C3909B62-4017-4211-A258-608944BCC1D1}" dt="2025-08-07T03:47:51.916" v="112" actId="179"/>
          <ac:spMkLst>
            <pc:docMk/>
            <pc:sldMk cId="4120282964" sldId="263"/>
            <ac:spMk id="9" creationId="{1BB82A7E-EF31-20A3-9187-DD2EA97E5584}"/>
          </ac:spMkLst>
        </pc:spChg>
        <pc:graphicFrameChg chg="mod modGraphic">
          <ac:chgData name="遠藤　知史" userId="b29a3f00-870d-4282-accc-997e80d0ccf2" providerId="ADAL" clId="{C3909B62-4017-4211-A258-608944BCC1D1}" dt="2025-08-07T03:46:05.951" v="81"/>
          <ac:graphicFrameMkLst>
            <pc:docMk/>
            <pc:sldMk cId="4120282964" sldId="263"/>
            <ac:graphicFrameMk id="5" creationId="{2934204A-3189-9E62-2F86-39545AA50D35}"/>
          </ac:graphicFrameMkLst>
        </pc:graphicFrameChg>
      </pc:sldChg>
      <pc:sldChg chg="delSp modSp mod">
        <pc:chgData name="遠藤　知史" userId="b29a3f00-870d-4282-accc-997e80d0ccf2" providerId="ADAL" clId="{C3909B62-4017-4211-A258-608944BCC1D1}" dt="2025-08-07T06:28:54.035" v="266" actId="20577"/>
        <pc:sldMkLst>
          <pc:docMk/>
          <pc:sldMk cId="3363231862" sldId="265"/>
        </pc:sldMkLst>
        <pc:spChg chg="mod">
          <ac:chgData name="遠藤　知史" userId="b29a3f00-870d-4282-accc-997e80d0ccf2" providerId="ADAL" clId="{C3909B62-4017-4211-A258-608944BCC1D1}" dt="2025-08-07T03:49:45.163" v="127" actId="14100"/>
          <ac:spMkLst>
            <pc:docMk/>
            <pc:sldMk cId="3363231862" sldId="265"/>
            <ac:spMk id="7" creationId="{53E1AC3F-06C5-3E03-D7BD-64E90E159BAA}"/>
          </ac:spMkLst>
        </pc:spChg>
        <pc:graphicFrameChg chg="mod modGraphic">
          <ac:chgData name="遠藤　知史" userId="b29a3f00-870d-4282-accc-997e80d0ccf2" providerId="ADAL" clId="{C3909B62-4017-4211-A258-608944BCC1D1}" dt="2025-08-07T06:28:54.035" v="266" actId="20577"/>
          <ac:graphicFrameMkLst>
            <pc:docMk/>
            <pc:sldMk cId="3363231862" sldId="265"/>
            <ac:graphicFrameMk id="5" creationId="{543BEE91-4D74-4B6E-33A2-83A9AC3622B5}"/>
          </ac:graphicFrameMkLst>
        </pc:graphicFrameChg>
      </pc:sldChg>
      <pc:sldChg chg="delSp modSp mod">
        <pc:chgData name="遠藤　知史" userId="b29a3f00-870d-4282-accc-997e80d0ccf2" providerId="ADAL" clId="{C3909B62-4017-4211-A258-608944BCC1D1}" dt="2025-08-07T06:29:51.266" v="295" actId="20577"/>
        <pc:sldMkLst>
          <pc:docMk/>
          <pc:sldMk cId="785007264" sldId="266"/>
        </pc:sldMkLst>
        <pc:spChg chg="mod">
          <ac:chgData name="遠藤　知史" userId="b29a3f00-870d-4282-accc-997e80d0ccf2" providerId="ADAL" clId="{C3909B62-4017-4211-A258-608944BCC1D1}" dt="2025-08-07T03:51:49.729" v="206"/>
          <ac:spMkLst>
            <pc:docMk/>
            <pc:sldMk cId="785007264" sldId="266"/>
            <ac:spMk id="7" creationId="{322C368B-93C7-E358-BF77-FB55A6382528}"/>
          </ac:spMkLst>
        </pc:spChg>
        <pc:graphicFrameChg chg="modGraphic">
          <ac:chgData name="遠藤　知史" userId="b29a3f00-870d-4282-accc-997e80d0ccf2" providerId="ADAL" clId="{C3909B62-4017-4211-A258-608944BCC1D1}" dt="2025-08-07T06:29:51.266" v="295" actId="20577"/>
          <ac:graphicFrameMkLst>
            <pc:docMk/>
            <pc:sldMk cId="785007264" sldId="266"/>
            <ac:graphicFrameMk id="5" creationId="{DA1AFF26-96E1-FE6B-031A-E5BD0F408BB8}"/>
          </ac:graphicFrameMkLst>
        </pc:graphicFrameChg>
      </pc:sldChg>
      <pc:sldChg chg="modSp mod">
        <pc:chgData name="遠藤　知史" userId="b29a3f00-870d-4282-accc-997e80d0ccf2" providerId="ADAL" clId="{C3909B62-4017-4211-A258-608944BCC1D1}" dt="2025-08-07T04:39:55.042" v="248" actId="6549"/>
        <pc:sldMkLst>
          <pc:docMk/>
          <pc:sldMk cId="3583063235" sldId="267"/>
        </pc:sldMkLst>
        <pc:spChg chg="mod">
          <ac:chgData name="遠藤　知史" userId="b29a3f00-870d-4282-accc-997e80d0ccf2" providerId="ADAL" clId="{C3909B62-4017-4211-A258-608944BCC1D1}" dt="2025-08-07T04:39:55.042" v="248" actId="6549"/>
          <ac:spMkLst>
            <pc:docMk/>
            <pc:sldMk cId="3583063235" sldId="267"/>
            <ac:spMk id="4" creationId="{1711902E-7D0E-629D-8E7F-B275BA9AABA1}"/>
          </ac:spMkLst>
        </pc:spChg>
      </pc:sldChg>
    </pc:docChg>
  </pc:docChgLst>
  <pc:docChgLst>
    <pc:chgData name="遠藤　知史" userId="b29a3f00-870d-4282-accc-997e80d0ccf2" providerId="ADAL" clId="{67CC916D-FB2B-45F7-8C99-88F73EB15998}"/>
    <pc:docChg chg="undo custSel delSld modSld">
      <pc:chgData name="遠藤　知史" userId="b29a3f00-870d-4282-accc-997e80d0ccf2" providerId="ADAL" clId="{67CC916D-FB2B-45F7-8C99-88F73EB15998}" dt="2025-08-13T06:11:04.098" v="284" actId="47"/>
      <pc:docMkLst>
        <pc:docMk/>
      </pc:docMkLst>
      <pc:sldChg chg="modSp mod">
        <pc:chgData name="遠藤　知史" userId="b29a3f00-870d-4282-accc-997e80d0ccf2" providerId="ADAL" clId="{67CC916D-FB2B-45F7-8C99-88F73EB15998}" dt="2025-08-13T02:22:26.357" v="190"/>
        <pc:sldMkLst>
          <pc:docMk/>
          <pc:sldMk cId="3851897499" sldId="259"/>
        </pc:sldMkLst>
        <pc:spChg chg="mod">
          <ac:chgData name="遠藤　知史" userId="b29a3f00-870d-4282-accc-997e80d0ccf2" providerId="ADAL" clId="{67CC916D-FB2B-45F7-8C99-88F73EB15998}" dt="2025-08-13T02:21:07.537" v="188" actId="6549"/>
          <ac:spMkLst>
            <pc:docMk/>
            <pc:sldMk cId="3851897499" sldId="259"/>
            <ac:spMk id="7" creationId="{D1B1490D-0AB2-D912-01C7-C656404F8CE8}"/>
          </ac:spMkLst>
        </pc:spChg>
        <pc:spChg chg="mod">
          <ac:chgData name="遠藤　知史" userId="b29a3f00-870d-4282-accc-997e80d0ccf2" providerId="ADAL" clId="{67CC916D-FB2B-45F7-8C99-88F73EB15998}" dt="2025-08-13T02:22:26.357" v="190"/>
          <ac:spMkLst>
            <pc:docMk/>
            <pc:sldMk cId="3851897499" sldId="259"/>
            <ac:spMk id="9" creationId="{240075CD-B707-EE18-574E-CBCC91304F7E}"/>
          </ac:spMkLst>
        </pc:spChg>
      </pc:sldChg>
      <pc:sldChg chg="modSp del mod">
        <pc:chgData name="遠藤　知史" userId="b29a3f00-870d-4282-accc-997e80d0ccf2" providerId="ADAL" clId="{67CC916D-FB2B-45F7-8C99-88F73EB15998}" dt="2025-08-13T06:11:04.098" v="284" actId="47"/>
        <pc:sldMkLst>
          <pc:docMk/>
          <pc:sldMk cId="1405866573" sldId="260"/>
        </pc:sldMkLst>
      </pc:sldChg>
      <pc:sldChg chg="addSp modSp mod">
        <pc:chgData name="遠藤　知史" userId="b29a3f00-870d-4282-accc-997e80d0ccf2" providerId="ADAL" clId="{67CC916D-FB2B-45F7-8C99-88F73EB15998}" dt="2025-08-13T06:05:52.163" v="283"/>
        <pc:sldMkLst>
          <pc:docMk/>
          <pc:sldMk cId="644357548" sldId="261"/>
        </pc:sldMkLst>
        <pc:spChg chg="add mod">
          <ac:chgData name="遠藤　知史" userId="b29a3f00-870d-4282-accc-997e80d0ccf2" providerId="ADAL" clId="{67CC916D-FB2B-45F7-8C99-88F73EB15998}" dt="2025-08-12T09:34:26.919" v="161" actId="1076"/>
          <ac:spMkLst>
            <pc:docMk/>
            <pc:sldMk cId="644357548" sldId="261"/>
            <ac:spMk id="2" creationId="{83803D04-EF65-5746-DE06-D1F323C14FC4}"/>
          </ac:spMkLst>
        </pc:spChg>
        <pc:spChg chg="mod">
          <ac:chgData name="遠藤　知史" userId="b29a3f00-870d-4282-accc-997e80d0ccf2" providerId="ADAL" clId="{67CC916D-FB2B-45F7-8C99-88F73EB15998}" dt="2025-08-12T09:34:19.629" v="150" actId="1076"/>
          <ac:spMkLst>
            <pc:docMk/>
            <pc:sldMk cId="644357548" sldId="261"/>
            <ac:spMk id="6" creationId="{1475A208-96B6-078A-7942-31A80738B29C}"/>
          </ac:spMkLst>
        </pc:spChg>
        <pc:spChg chg="mod">
          <ac:chgData name="遠藤　知史" userId="b29a3f00-870d-4282-accc-997e80d0ccf2" providerId="ADAL" clId="{67CC916D-FB2B-45F7-8C99-88F73EB15998}" dt="2025-08-13T06:05:52.163" v="283"/>
          <ac:spMkLst>
            <pc:docMk/>
            <pc:sldMk cId="644357548" sldId="261"/>
            <ac:spMk id="7" creationId="{CA10056E-C817-22F9-F564-8A19286D68E5}"/>
          </ac:spMkLst>
        </pc:spChg>
        <pc:spChg chg="mod">
          <ac:chgData name="遠藤　知史" userId="b29a3f00-870d-4282-accc-997e80d0ccf2" providerId="ADAL" clId="{67CC916D-FB2B-45F7-8C99-88F73EB15998}" dt="2025-08-12T09:34:22.885" v="160" actId="1035"/>
          <ac:spMkLst>
            <pc:docMk/>
            <pc:sldMk cId="644357548" sldId="261"/>
            <ac:spMk id="8" creationId="{9F337F4F-268C-E06B-D4E1-33CBAD7C71C7}"/>
          </ac:spMkLst>
        </pc:spChg>
        <pc:spChg chg="mod">
          <ac:chgData name="遠藤　知史" userId="b29a3f00-870d-4282-accc-997e80d0ccf2" providerId="ADAL" clId="{67CC916D-FB2B-45F7-8C99-88F73EB15998}" dt="2025-08-12T09:34:22.885" v="160" actId="1035"/>
          <ac:spMkLst>
            <pc:docMk/>
            <pc:sldMk cId="644357548" sldId="261"/>
            <ac:spMk id="9" creationId="{0989416C-9DF6-0A5C-CAF4-EF203D5E05D0}"/>
          </ac:spMkLst>
        </pc:spChg>
        <pc:spChg chg="mod">
          <ac:chgData name="遠藤　知史" userId="b29a3f00-870d-4282-accc-997e80d0ccf2" providerId="ADAL" clId="{67CC916D-FB2B-45F7-8C99-88F73EB15998}" dt="2025-08-12T09:34:22.885" v="160" actId="1035"/>
          <ac:spMkLst>
            <pc:docMk/>
            <pc:sldMk cId="644357548" sldId="261"/>
            <ac:spMk id="10" creationId="{DC82A8F2-F7E2-6A8E-A915-9A133E8EC49E}"/>
          </ac:spMkLst>
        </pc:spChg>
        <pc:spChg chg="mod">
          <ac:chgData name="遠藤　知史" userId="b29a3f00-870d-4282-accc-997e80d0ccf2" providerId="ADAL" clId="{67CC916D-FB2B-45F7-8C99-88F73EB15998}" dt="2025-08-12T09:34:22.885" v="160" actId="1035"/>
          <ac:spMkLst>
            <pc:docMk/>
            <pc:sldMk cId="644357548" sldId="261"/>
            <ac:spMk id="11" creationId="{C51BA541-0D54-88CB-2ED2-F526159BC4DF}"/>
          </ac:spMkLst>
        </pc:spChg>
        <pc:spChg chg="mod">
          <ac:chgData name="遠藤　知史" userId="b29a3f00-870d-4282-accc-997e80d0ccf2" providerId="ADAL" clId="{67CC916D-FB2B-45F7-8C99-88F73EB15998}" dt="2025-08-13T02:26:52.502" v="223" actId="20577"/>
          <ac:spMkLst>
            <pc:docMk/>
            <pc:sldMk cId="644357548" sldId="261"/>
            <ac:spMk id="17" creationId="{7578CFC6-DD86-097B-C652-F7C569E6DB7A}"/>
          </ac:spMkLst>
        </pc:spChg>
        <pc:cxnChg chg="mod">
          <ac:chgData name="遠藤　知史" userId="b29a3f00-870d-4282-accc-997e80d0ccf2" providerId="ADAL" clId="{67CC916D-FB2B-45F7-8C99-88F73EB15998}" dt="2025-08-12T09:34:22.885" v="160" actId="1035"/>
          <ac:cxnSpMkLst>
            <pc:docMk/>
            <pc:sldMk cId="644357548" sldId="261"/>
            <ac:cxnSpMk id="12" creationId="{D61640C2-386C-41DA-466A-744C86A1C588}"/>
          </ac:cxnSpMkLst>
        </pc:cxnChg>
        <pc:cxnChg chg="mod">
          <ac:chgData name="遠藤　知史" userId="b29a3f00-870d-4282-accc-997e80d0ccf2" providerId="ADAL" clId="{67CC916D-FB2B-45F7-8C99-88F73EB15998}" dt="2025-08-12T09:34:22.885" v="160" actId="1035"/>
          <ac:cxnSpMkLst>
            <pc:docMk/>
            <pc:sldMk cId="644357548" sldId="261"/>
            <ac:cxnSpMk id="13" creationId="{4543280D-6938-444B-50C7-93E02282A837}"/>
          </ac:cxnSpMkLst>
        </pc:cxnChg>
        <pc:cxnChg chg="mod">
          <ac:chgData name="遠藤　知史" userId="b29a3f00-870d-4282-accc-997e80d0ccf2" providerId="ADAL" clId="{67CC916D-FB2B-45F7-8C99-88F73EB15998}" dt="2025-08-12T09:34:22.885" v="160" actId="1035"/>
          <ac:cxnSpMkLst>
            <pc:docMk/>
            <pc:sldMk cId="644357548" sldId="261"/>
            <ac:cxnSpMk id="14" creationId="{E3CDA920-F184-F55F-F13A-E8A9136FC2AE}"/>
          </ac:cxnSpMkLst>
        </pc:cxnChg>
        <pc:cxnChg chg="mod">
          <ac:chgData name="遠藤　知史" userId="b29a3f00-870d-4282-accc-997e80d0ccf2" providerId="ADAL" clId="{67CC916D-FB2B-45F7-8C99-88F73EB15998}" dt="2025-08-12T09:34:22.885" v="160" actId="1035"/>
          <ac:cxnSpMkLst>
            <pc:docMk/>
            <pc:sldMk cId="644357548" sldId="261"/>
            <ac:cxnSpMk id="15" creationId="{F12B7BE0-6591-A979-B8A1-3FD2ED8389F3}"/>
          </ac:cxnSpMkLst>
        </pc:cxnChg>
      </pc:sldChg>
      <pc:sldChg chg="modSp mod">
        <pc:chgData name="遠藤　知史" userId="b29a3f00-870d-4282-accc-997e80d0ccf2" providerId="ADAL" clId="{67CC916D-FB2B-45F7-8C99-88F73EB15998}" dt="2025-08-13T02:24:05.236" v="194" actId="14100"/>
        <pc:sldMkLst>
          <pc:docMk/>
          <pc:sldMk cId="4120282964" sldId="263"/>
        </pc:sldMkLst>
        <pc:spChg chg="mod">
          <ac:chgData name="遠藤　知史" userId="b29a3f00-870d-4282-accc-997e80d0ccf2" providerId="ADAL" clId="{67CC916D-FB2B-45F7-8C99-88F73EB15998}" dt="2025-08-13T02:22:59.041" v="192" actId="207"/>
          <ac:spMkLst>
            <pc:docMk/>
            <pc:sldMk cId="4120282964" sldId="263"/>
            <ac:spMk id="7" creationId="{734FB76D-4CD9-53F4-8374-2A80BC7A6FA7}"/>
          </ac:spMkLst>
        </pc:spChg>
        <pc:spChg chg="mod">
          <ac:chgData name="遠藤　知史" userId="b29a3f00-870d-4282-accc-997e80d0ccf2" providerId="ADAL" clId="{67CC916D-FB2B-45F7-8C99-88F73EB15998}" dt="2025-08-13T02:24:05.236" v="194" actId="14100"/>
          <ac:spMkLst>
            <pc:docMk/>
            <pc:sldMk cId="4120282964" sldId="263"/>
            <ac:spMk id="9" creationId="{1BB82A7E-EF31-20A3-9187-DD2EA97E5584}"/>
          </ac:spMkLst>
        </pc:spChg>
      </pc:sldChg>
      <pc:sldChg chg="modSp mod">
        <pc:chgData name="遠藤　知史" userId="b29a3f00-870d-4282-accc-997e80d0ccf2" providerId="ADAL" clId="{67CC916D-FB2B-45F7-8C99-88F73EB15998}" dt="2025-08-12T07:45:33.546" v="11"/>
        <pc:sldMkLst>
          <pc:docMk/>
          <pc:sldMk cId="785007264" sldId="266"/>
        </pc:sldMkLst>
        <pc:spChg chg="mod">
          <ac:chgData name="遠藤　知史" userId="b29a3f00-870d-4282-accc-997e80d0ccf2" providerId="ADAL" clId="{67CC916D-FB2B-45F7-8C99-88F73EB15998}" dt="2025-08-12T07:45:33.546" v="11"/>
          <ac:spMkLst>
            <pc:docMk/>
            <pc:sldMk cId="785007264" sldId="266"/>
            <ac:spMk id="7" creationId="{322C368B-93C7-E358-BF77-FB55A6382528}"/>
          </ac:spMkLst>
        </pc:spChg>
        <pc:graphicFrameChg chg="mod modGraphic">
          <ac:chgData name="遠藤　知史" userId="b29a3f00-870d-4282-accc-997e80d0ccf2" providerId="ADAL" clId="{67CC916D-FB2B-45F7-8C99-88F73EB15998}" dt="2025-08-12T07:45:30.011" v="5"/>
          <ac:graphicFrameMkLst>
            <pc:docMk/>
            <pc:sldMk cId="785007264" sldId="266"/>
            <ac:graphicFrameMk id="5" creationId="{DA1AFF26-96E1-FE6B-031A-E5BD0F408BB8}"/>
          </ac:graphicFrameMkLst>
        </pc:graphicFrameChg>
      </pc:sldChg>
    </pc:docChg>
  </pc:docChgLst>
  <pc:docChgLst>
    <pc:chgData name="神野　浩二" userId="c8c490f4-180d-47b0-8dcb-4c038d3649ff" providerId="ADAL" clId="{B6355AC7-3BDA-4640-A296-8566BD8D3C29}"/>
    <pc:docChg chg="delSld modSld sldOrd modNotesMaster">
      <pc:chgData name="神野　浩二" userId="c8c490f4-180d-47b0-8dcb-4c038d3649ff" providerId="ADAL" clId="{B6355AC7-3BDA-4640-A296-8566BD8D3C29}" dt="2025-08-07T06:58:52.230" v="590" actId="1037"/>
      <pc:docMkLst>
        <pc:docMk/>
      </pc:docMkLst>
      <pc:sldChg chg="modSp mod">
        <pc:chgData name="神野　浩二" userId="c8c490f4-180d-47b0-8dcb-4c038d3649ff" providerId="ADAL" clId="{B6355AC7-3BDA-4640-A296-8566BD8D3C29}" dt="2025-08-07T02:55:10.591" v="379"/>
        <pc:sldMkLst>
          <pc:docMk/>
          <pc:sldMk cId="4015526509" sldId="258"/>
        </pc:sldMkLst>
        <pc:spChg chg="mod">
          <ac:chgData name="神野　浩二" userId="c8c490f4-180d-47b0-8dcb-4c038d3649ff" providerId="ADAL" clId="{B6355AC7-3BDA-4640-A296-8566BD8D3C29}" dt="2025-08-07T02:51:50.642" v="311"/>
          <ac:spMkLst>
            <pc:docMk/>
            <pc:sldMk cId="4015526509" sldId="258"/>
            <ac:spMk id="4" creationId="{DFEE351B-C60C-9DE8-007B-3C24FE830B4D}"/>
          </ac:spMkLst>
        </pc:spChg>
        <pc:graphicFrameChg chg="mod modGraphic">
          <ac:chgData name="神野　浩二" userId="c8c490f4-180d-47b0-8dcb-4c038d3649ff" providerId="ADAL" clId="{B6355AC7-3BDA-4640-A296-8566BD8D3C29}" dt="2025-08-07T02:55:10.591" v="379"/>
          <ac:graphicFrameMkLst>
            <pc:docMk/>
            <pc:sldMk cId="4015526509" sldId="258"/>
            <ac:graphicFrameMk id="5" creationId="{092A5781-18CD-8567-CF46-1D927ED6B02D}"/>
          </ac:graphicFrameMkLst>
        </pc:graphicFrameChg>
      </pc:sldChg>
      <pc:sldChg chg="modSp mod">
        <pc:chgData name="神野　浩二" userId="c8c490f4-180d-47b0-8dcb-4c038d3649ff" providerId="ADAL" clId="{B6355AC7-3BDA-4640-A296-8566BD8D3C29}" dt="2025-08-07T06:51:03.165" v="571"/>
        <pc:sldMkLst>
          <pc:docMk/>
          <pc:sldMk cId="3851897499" sldId="259"/>
        </pc:sldMkLst>
        <pc:spChg chg="mod">
          <ac:chgData name="神野　浩二" userId="c8c490f4-180d-47b0-8dcb-4c038d3649ff" providerId="ADAL" clId="{B6355AC7-3BDA-4640-A296-8566BD8D3C29}" dt="2025-08-07T02:53:29.906" v="316"/>
          <ac:spMkLst>
            <pc:docMk/>
            <pc:sldMk cId="3851897499" sldId="259"/>
            <ac:spMk id="4" creationId="{5C9EC944-652A-C21C-32E7-4D9EFBCADDB3}"/>
          </ac:spMkLst>
        </pc:spChg>
        <pc:spChg chg="mod">
          <ac:chgData name="神野　浩二" userId="c8c490f4-180d-47b0-8dcb-4c038d3649ff" providerId="ADAL" clId="{B6355AC7-3BDA-4640-A296-8566BD8D3C29}" dt="2025-08-07T06:51:03.165" v="571"/>
          <ac:spMkLst>
            <pc:docMk/>
            <pc:sldMk cId="3851897499" sldId="259"/>
            <ac:spMk id="7" creationId="{D1B1490D-0AB2-D912-01C7-C656404F8CE8}"/>
          </ac:spMkLst>
        </pc:spChg>
      </pc:sldChg>
      <pc:sldChg chg="modSp mod ord">
        <pc:chgData name="神野　浩二" userId="c8c490f4-180d-47b0-8dcb-4c038d3649ff" providerId="ADAL" clId="{B6355AC7-3BDA-4640-A296-8566BD8D3C29}" dt="2025-08-07T05:18:04.724" v="556"/>
        <pc:sldMkLst>
          <pc:docMk/>
          <pc:sldMk cId="1405866573" sldId="260"/>
        </pc:sldMkLst>
      </pc:sldChg>
      <pc:sldChg chg="addSp modSp mod">
        <pc:chgData name="神野　浩二" userId="c8c490f4-180d-47b0-8dcb-4c038d3649ff" providerId="ADAL" clId="{B6355AC7-3BDA-4640-A296-8566BD8D3C29}" dt="2025-08-07T06:58:52.230" v="590" actId="1037"/>
        <pc:sldMkLst>
          <pc:docMk/>
          <pc:sldMk cId="644357548" sldId="261"/>
        </pc:sldMkLst>
        <pc:spChg chg="mod">
          <ac:chgData name="神野　浩二" userId="c8c490f4-180d-47b0-8dcb-4c038d3649ff" providerId="ADAL" clId="{B6355AC7-3BDA-4640-A296-8566BD8D3C29}" dt="2025-08-07T02:53:54.265" v="343"/>
          <ac:spMkLst>
            <pc:docMk/>
            <pc:sldMk cId="644357548" sldId="261"/>
            <ac:spMk id="4" creationId="{D94CDD91-9D5E-698A-8BD7-E8586764711A}"/>
          </ac:spMkLst>
        </pc:spChg>
        <pc:spChg chg="mod">
          <ac:chgData name="神野　浩二" userId="c8c490f4-180d-47b0-8dcb-4c038d3649ff" providerId="ADAL" clId="{B6355AC7-3BDA-4640-A296-8566BD8D3C29}" dt="2025-08-07T03:12:11.551" v="507"/>
          <ac:spMkLst>
            <pc:docMk/>
            <pc:sldMk cId="644357548" sldId="261"/>
            <ac:spMk id="6" creationId="{1475A208-96B6-078A-7942-31A80738B29C}"/>
          </ac:spMkLst>
        </pc:spChg>
        <pc:spChg chg="mod">
          <ac:chgData name="神野　浩二" userId="c8c490f4-180d-47b0-8dcb-4c038d3649ff" providerId="ADAL" clId="{B6355AC7-3BDA-4640-A296-8566BD8D3C29}" dt="2025-08-07T06:58:52.230" v="590" actId="1037"/>
          <ac:spMkLst>
            <pc:docMk/>
            <pc:sldMk cId="644357548" sldId="261"/>
            <ac:spMk id="7" creationId="{CA10056E-C817-22F9-F564-8A19286D68E5}"/>
          </ac:spMkLst>
        </pc:spChg>
        <pc:spChg chg="add mod">
          <ac:chgData name="神野　浩二" userId="c8c490f4-180d-47b0-8dcb-4c038d3649ff" providerId="ADAL" clId="{B6355AC7-3BDA-4640-A296-8566BD8D3C29}" dt="2025-08-07T05:12:35.832" v="546" actId="1035"/>
          <ac:spMkLst>
            <pc:docMk/>
            <pc:sldMk cId="644357548" sldId="261"/>
            <ac:spMk id="8" creationId="{9F337F4F-268C-E06B-D4E1-33CBAD7C71C7}"/>
          </ac:spMkLst>
        </pc:spChg>
        <pc:spChg chg="add mod">
          <ac:chgData name="神野　浩二" userId="c8c490f4-180d-47b0-8dcb-4c038d3649ff" providerId="ADAL" clId="{B6355AC7-3BDA-4640-A296-8566BD8D3C29}" dt="2025-08-07T05:12:35.832" v="546" actId="1035"/>
          <ac:spMkLst>
            <pc:docMk/>
            <pc:sldMk cId="644357548" sldId="261"/>
            <ac:spMk id="9" creationId="{0989416C-9DF6-0A5C-CAF4-EF203D5E05D0}"/>
          </ac:spMkLst>
        </pc:spChg>
        <pc:spChg chg="add mod">
          <ac:chgData name="神野　浩二" userId="c8c490f4-180d-47b0-8dcb-4c038d3649ff" providerId="ADAL" clId="{B6355AC7-3BDA-4640-A296-8566BD8D3C29}" dt="2025-08-07T05:12:35.832" v="546" actId="1035"/>
          <ac:spMkLst>
            <pc:docMk/>
            <pc:sldMk cId="644357548" sldId="261"/>
            <ac:spMk id="10" creationId="{DC82A8F2-F7E2-6A8E-A915-9A133E8EC49E}"/>
          </ac:spMkLst>
        </pc:spChg>
        <pc:spChg chg="add mod">
          <ac:chgData name="神野　浩二" userId="c8c490f4-180d-47b0-8dcb-4c038d3649ff" providerId="ADAL" clId="{B6355AC7-3BDA-4640-A296-8566BD8D3C29}" dt="2025-08-07T05:12:35.832" v="546" actId="1035"/>
          <ac:spMkLst>
            <pc:docMk/>
            <pc:sldMk cId="644357548" sldId="261"/>
            <ac:spMk id="11" creationId="{C51BA541-0D54-88CB-2ED2-F526159BC4DF}"/>
          </ac:spMkLst>
        </pc:spChg>
        <pc:spChg chg="add mod">
          <ac:chgData name="神野　浩二" userId="c8c490f4-180d-47b0-8dcb-4c038d3649ff" providerId="ADAL" clId="{B6355AC7-3BDA-4640-A296-8566BD8D3C29}" dt="2025-08-07T06:58:52.230" v="590" actId="1037"/>
          <ac:spMkLst>
            <pc:docMk/>
            <pc:sldMk cId="644357548" sldId="261"/>
            <ac:spMk id="17" creationId="{7578CFC6-DD86-097B-C652-F7C569E6DB7A}"/>
          </ac:spMkLst>
        </pc:spChg>
        <pc:graphicFrameChg chg="mod modGraphic">
          <ac:chgData name="神野　浩二" userId="c8c490f4-180d-47b0-8dcb-4c038d3649ff" providerId="ADAL" clId="{B6355AC7-3BDA-4640-A296-8566BD8D3C29}" dt="2025-08-07T02:54:03.049" v="365"/>
          <ac:graphicFrameMkLst>
            <pc:docMk/>
            <pc:sldMk cId="644357548" sldId="261"/>
            <ac:graphicFrameMk id="5" creationId="{8A32589E-6A38-6D20-6ACA-4253FBD75700}"/>
          </ac:graphicFrameMkLst>
        </pc:graphicFrameChg>
        <pc:cxnChg chg="add mod">
          <ac:chgData name="神野　浩二" userId="c8c490f4-180d-47b0-8dcb-4c038d3649ff" providerId="ADAL" clId="{B6355AC7-3BDA-4640-A296-8566BD8D3C29}" dt="2025-08-07T05:12:35.832" v="546" actId="1035"/>
          <ac:cxnSpMkLst>
            <pc:docMk/>
            <pc:sldMk cId="644357548" sldId="261"/>
            <ac:cxnSpMk id="12" creationId="{D61640C2-386C-41DA-466A-744C86A1C588}"/>
          </ac:cxnSpMkLst>
        </pc:cxnChg>
        <pc:cxnChg chg="add mod">
          <ac:chgData name="神野　浩二" userId="c8c490f4-180d-47b0-8dcb-4c038d3649ff" providerId="ADAL" clId="{B6355AC7-3BDA-4640-A296-8566BD8D3C29}" dt="2025-08-07T05:12:35.832" v="546" actId="1035"/>
          <ac:cxnSpMkLst>
            <pc:docMk/>
            <pc:sldMk cId="644357548" sldId="261"/>
            <ac:cxnSpMk id="13" creationId="{4543280D-6938-444B-50C7-93E02282A837}"/>
          </ac:cxnSpMkLst>
        </pc:cxnChg>
        <pc:cxnChg chg="add mod">
          <ac:chgData name="神野　浩二" userId="c8c490f4-180d-47b0-8dcb-4c038d3649ff" providerId="ADAL" clId="{B6355AC7-3BDA-4640-A296-8566BD8D3C29}" dt="2025-08-07T05:12:35.832" v="546" actId="1035"/>
          <ac:cxnSpMkLst>
            <pc:docMk/>
            <pc:sldMk cId="644357548" sldId="261"/>
            <ac:cxnSpMk id="14" creationId="{E3CDA920-F184-F55F-F13A-E8A9136FC2AE}"/>
          </ac:cxnSpMkLst>
        </pc:cxnChg>
        <pc:cxnChg chg="add mod">
          <ac:chgData name="神野　浩二" userId="c8c490f4-180d-47b0-8dcb-4c038d3649ff" providerId="ADAL" clId="{B6355AC7-3BDA-4640-A296-8566BD8D3C29}" dt="2025-08-07T05:12:35.832" v="546" actId="1035"/>
          <ac:cxnSpMkLst>
            <pc:docMk/>
            <pc:sldMk cId="644357548" sldId="261"/>
            <ac:cxnSpMk id="15" creationId="{F12B7BE0-6591-A979-B8A1-3FD2ED8389F3}"/>
          </ac:cxnSpMkLst>
        </pc:cxnChg>
      </pc:sldChg>
      <pc:sldChg chg="del">
        <pc:chgData name="神野　浩二" userId="c8c490f4-180d-47b0-8dcb-4c038d3649ff" providerId="ADAL" clId="{B6355AC7-3BDA-4640-A296-8566BD8D3C29}" dt="2025-08-06T09:40:53.024" v="287" actId="47"/>
        <pc:sldMkLst>
          <pc:docMk/>
          <pc:sldMk cId="2957114756" sldId="262"/>
        </pc:sldMkLst>
      </pc:sldChg>
      <pc:sldChg chg="modSp mod">
        <pc:chgData name="神野　浩二" userId="c8c490f4-180d-47b0-8dcb-4c038d3649ff" providerId="ADAL" clId="{B6355AC7-3BDA-4640-A296-8566BD8D3C29}" dt="2025-08-07T06:36:36.422" v="568" actId="1076"/>
        <pc:sldMkLst>
          <pc:docMk/>
          <pc:sldMk cId="4120282964" sldId="263"/>
        </pc:sldMkLst>
        <pc:spChg chg="mod">
          <ac:chgData name="神野　浩二" userId="c8c490f4-180d-47b0-8dcb-4c038d3649ff" providerId="ADAL" clId="{B6355AC7-3BDA-4640-A296-8566BD8D3C29}" dt="2025-08-07T02:53:37.882" v="321"/>
          <ac:spMkLst>
            <pc:docMk/>
            <pc:sldMk cId="4120282964" sldId="263"/>
            <ac:spMk id="4" creationId="{4335D000-96D9-7EF6-BA79-65FAF8D03DF8}"/>
          </ac:spMkLst>
        </pc:spChg>
        <pc:spChg chg="mod">
          <ac:chgData name="神野　浩二" userId="c8c490f4-180d-47b0-8dcb-4c038d3649ff" providerId="ADAL" clId="{B6355AC7-3BDA-4640-A296-8566BD8D3C29}" dt="2025-08-07T06:36:36.422" v="568" actId="1076"/>
          <ac:spMkLst>
            <pc:docMk/>
            <pc:sldMk cId="4120282964" sldId="263"/>
            <ac:spMk id="9" creationId="{1BB82A7E-EF31-20A3-9187-DD2EA97E5584}"/>
          </ac:spMkLst>
        </pc:spChg>
      </pc:sldChg>
      <pc:sldChg chg="modSp mod">
        <pc:chgData name="神野　浩二" userId="c8c490f4-180d-47b0-8dcb-4c038d3649ff" providerId="ADAL" clId="{B6355AC7-3BDA-4640-A296-8566BD8D3C29}" dt="2025-08-06T09:41:03.623" v="292"/>
        <pc:sldMkLst>
          <pc:docMk/>
          <pc:sldMk cId="3363231862" sldId="265"/>
        </pc:sldMkLst>
        <pc:spChg chg="mod">
          <ac:chgData name="神野　浩二" userId="c8c490f4-180d-47b0-8dcb-4c038d3649ff" providerId="ADAL" clId="{B6355AC7-3BDA-4640-A296-8566BD8D3C29}" dt="2025-08-06T09:41:03.623" v="292"/>
          <ac:spMkLst>
            <pc:docMk/>
            <pc:sldMk cId="3363231862" sldId="265"/>
            <ac:spMk id="4" creationId="{5F7A1EB7-09A7-F3B3-C459-0320D088ECCC}"/>
          </ac:spMkLst>
        </pc:spChg>
      </pc:sldChg>
      <pc:sldChg chg="modSp mod">
        <pc:chgData name="神野　浩二" userId="c8c490f4-180d-47b0-8dcb-4c038d3649ff" providerId="ADAL" clId="{B6355AC7-3BDA-4640-A296-8566BD8D3C29}" dt="2025-08-07T02:59:05.781" v="428" actId="20577"/>
        <pc:sldMkLst>
          <pc:docMk/>
          <pc:sldMk cId="785007264" sldId="266"/>
        </pc:sldMkLst>
        <pc:spChg chg="mod">
          <ac:chgData name="神野　浩二" userId="c8c490f4-180d-47b0-8dcb-4c038d3649ff" providerId="ADAL" clId="{B6355AC7-3BDA-4640-A296-8566BD8D3C29}" dt="2025-08-06T09:41:18.055" v="297"/>
          <ac:spMkLst>
            <pc:docMk/>
            <pc:sldMk cId="785007264" sldId="266"/>
            <ac:spMk id="4" creationId="{7F9A9C9B-8F6A-55FF-D7D3-275D3A623FE8}"/>
          </ac:spMkLst>
        </pc:spChg>
        <pc:spChg chg="mod">
          <ac:chgData name="神野　浩二" userId="c8c490f4-180d-47b0-8dcb-4c038d3649ff" providerId="ADAL" clId="{B6355AC7-3BDA-4640-A296-8566BD8D3C29}" dt="2025-08-07T02:58:14.263" v="401" actId="13926"/>
          <ac:spMkLst>
            <pc:docMk/>
            <pc:sldMk cId="785007264" sldId="266"/>
            <ac:spMk id="7" creationId="{322C368B-93C7-E358-BF77-FB55A6382528}"/>
          </ac:spMkLst>
        </pc:spChg>
        <pc:graphicFrameChg chg="mod modGraphic">
          <ac:chgData name="神野　浩二" userId="c8c490f4-180d-47b0-8dcb-4c038d3649ff" providerId="ADAL" clId="{B6355AC7-3BDA-4640-A296-8566BD8D3C29}" dt="2025-08-07T02:58:19.717" v="402" actId="13926"/>
          <ac:graphicFrameMkLst>
            <pc:docMk/>
            <pc:sldMk cId="785007264" sldId="266"/>
            <ac:graphicFrameMk id="5" creationId="{DA1AFF26-96E1-FE6B-031A-E5BD0F408BB8}"/>
          </ac:graphicFrameMkLst>
        </pc:graphicFrameChg>
      </pc:sldChg>
      <pc:sldChg chg="modSp mod">
        <pc:chgData name="神野　浩二" userId="c8c490f4-180d-47b0-8dcb-4c038d3649ff" providerId="ADAL" clId="{B6355AC7-3BDA-4640-A296-8566BD8D3C29}" dt="2025-08-07T05:34:48.351" v="567" actId="20577"/>
        <pc:sldMkLst>
          <pc:docMk/>
          <pc:sldMk cId="3583063235" sldId="267"/>
        </pc:sldMkLst>
        <pc:spChg chg="mod">
          <ac:chgData name="神野　浩二" userId="c8c490f4-180d-47b0-8dcb-4c038d3649ff" providerId="ADAL" clId="{B6355AC7-3BDA-4640-A296-8566BD8D3C29}" dt="2025-08-07T05:34:48.351" v="567" actId="20577"/>
          <ac:spMkLst>
            <pc:docMk/>
            <pc:sldMk cId="3583063235" sldId="267"/>
            <ac:spMk id="3" creationId="{10DBE36C-2528-08D5-7F07-CED698ED48FB}"/>
          </ac:spMkLst>
        </pc:spChg>
      </pc:sldChg>
    </pc:docChg>
  </pc:docChgLst>
  <pc:docChgLst>
    <pc:chgData name="武田　暢" userId="82d39197-8bae-4e7f-ad14-a473230588f3" providerId="ADAL" clId="{EF1E5B8B-D531-450B-82FC-E643791AFEAF}"/>
    <pc:docChg chg="custSel modSld">
      <pc:chgData name="武田　暢" userId="82d39197-8bae-4e7f-ad14-a473230588f3" providerId="ADAL" clId="{EF1E5B8B-D531-450B-82FC-E643791AFEAF}" dt="2025-08-08T03:50:38.135" v="814"/>
      <pc:docMkLst>
        <pc:docMk/>
      </pc:docMkLst>
      <pc:sldChg chg="modSp mod">
        <pc:chgData name="武田　暢" userId="82d39197-8bae-4e7f-ad14-a473230588f3" providerId="ADAL" clId="{EF1E5B8B-D531-450B-82FC-E643791AFEAF}" dt="2025-08-08T03:49:50.299" v="796" actId="1076"/>
        <pc:sldMkLst>
          <pc:docMk/>
          <pc:sldMk cId="4015526509" sldId="258"/>
        </pc:sldMkLst>
        <pc:spChg chg="mod">
          <ac:chgData name="武田　暢" userId="82d39197-8bae-4e7f-ad14-a473230588f3" providerId="ADAL" clId="{EF1E5B8B-D531-450B-82FC-E643791AFEAF}" dt="2025-08-08T03:49:50.299" v="796" actId="1076"/>
          <ac:spMkLst>
            <pc:docMk/>
            <pc:sldMk cId="4015526509" sldId="258"/>
            <ac:spMk id="2" creationId="{904D7ED9-09DA-652C-AEFC-C573E2D287B7}"/>
          </ac:spMkLst>
        </pc:spChg>
        <pc:spChg chg="mod">
          <ac:chgData name="武田　暢" userId="82d39197-8bae-4e7f-ad14-a473230588f3" providerId="ADAL" clId="{EF1E5B8B-D531-450B-82FC-E643791AFEAF}" dt="2025-08-08T03:26:19.933" v="148" actId="113"/>
          <ac:spMkLst>
            <pc:docMk/>
            <pc:sldMk cId="4015526509" sldId="258"/>
            <ac:spMk id="4" creationId="{DFEE351B-C60C-9DE8-007B-3C24FE830B4D}"/>
          </ac:spMkLst>
        </pc:spChg>
        <pc:spChg chg="mod">
          <ac:chgData name="武田　暢" userId="82d39197-8bae-4e7f-ad14-a473230588f3" providerId="ADAL" clId="{EF1E5B8B-D531-450B-82FC-E643791AFEAF}" dt="2025-08-08T03:24:34.663" v="146"/>
          <ac:spMkLst>
            <pc:docMk/>
            <pc:sldMk cId="4015526509" sldId="258"/>
            <ac:spMk id="7" creationId="{F3E81BAC-495A-A268-DF58-707AA2E9CE1E}"/>
          </ac:spMkLst>
        </pc:spChg>
        <pc:graphicFrameChg chg="mod modGraphic">
          <ac:chgData name="武田　暢" userId="82d39197-8bae-4e7f-ad14-a473230588f3" providerId="ADAL" clId="{EF1E5B8B-D531-450B-82FC-E643791AFEAF}" dt="2025-08-08T03:29:11.628" v="247"/>
          <ac:graphicFrameMkLst>
            <pc:docMk/>
            <pc:sldMk cId="4015526509" sldId="258"/>
            <ac:graphicFrameMk id="5" creationId="{092A5781-18CD-8567-CF46-1D927ED6B02D}"/>
          </ac:graphicFrameMkLst>
        </pc:graphicFrameChg>
      </pc:sldChg>
      <pc:sldChg chg="addSp delSp modSp mod">
        <pc:chgData name="武田　暢" userId="82d39197-8bae-4e7f-ad14-a473230588f3" providerId="ADAL" clId="{EF1E5B8B-D531-450B-82FC-E643791AFEAF}" dt="2025-08-08T03:50:07.625" v="803"/>
        <pc:sldMkLst>
          <pc:docMk/>
          <pc:sldMk cId="3851897499" sldId="259"/>
        </pc:sldMkLst>
        <pc:spChg chg="mod">
          <ac:chgData name="武田　暢" userId="82d39197-8bae-4e7f-ad14-a473230588f3" providerId="ADAL" clId="{EF1E5B8B-D531-450B-82FC-E643791AFEAF}" dt="2025-08-08T03:46:54.542" v="744" actId="113"/>
          <ac:spMkLst>
            <pc:docMk/>
            <pc:sldMk cId="3851897499" sldId="259"/>
            <ac:spMk id="4" creationId="{5C9EC944-652A-C21C-32E7-4D9EFBCADDB3}"/>
          </ac:spMkLst>
        </pc:spChg>
        <pc:spChg chg="mod">
          <ac:chgData name="武田　暢" userId="82d39197-8bae-4e7f-ad14-a473230588f3" providerId="ADAL" clId="{EF1E5B8B-D531-450B-82FC-E643791AFEAF}" dt="2025-08-08T03:28:43.378" v="236" actId="1076"/>
          <ac:spMkLst>
            <pc:docMk/>
            <pc:sldMk cId="3851897499" sldId="259"/>
            <ac:spMk id="7" creationId="{D1B1490D-0AB2-D912-01C7-C656404F8CE8}"/>
          </ac:spMkLst>
        </pc:spChg>
        <pc:spChg chg="add mod">
          <ac:chgData name="武田　暢" userId="82d39197-8bae-4e7f-ad14-a473230588f3" providerId="ADAL" clId="{EF1E5B8B-D531-450B-82FC-E643791AFEAF}" dt="2025-08-08T03:50:07.625" v="803"/>
          <ac:spMkLst>
            <pc:docMk/>
            <pc:sldMk cId="3851897499" sldId="259"/>
            <ac:spMk id="8" creationId="{C8EE0776-8E2E-20D9-AA7A-2763A8BC05CE}"/>
          </ac:spMkLst>
        </pc:spChg>
        <pc:spChg chg="mod">
          <ac:chgData name="武田　暢" userId="82d39197-8bae-4e7f-ad14-a473230588f3" providerId="ADAL" clId="{EF1E5B8B-D531-450B-82FC-E643791AFEAF}" dt="2025-08-08T03:31:05.975" v="267"/>
          <ac:spMkLst>
            <pc:docMk/>
            <pc:sldMk cId="3851897499" sldId="259"/>
            <ac:spMk id="9" creationId="{240075CD-B707-EE18-574E-CBCC91304F7E}"/>
          </ac:spMkLst>
        </pc:spChg>
        <pc:graphicFrameChg chg="mod modGraphic">
          <ac:chgData name="武田　暢" userId="82d39197-8bae-4e7f-ad14-a473230588f3" providerId="ADAL" clId="{EF1E5B8B-D531-450B-82FC-E643791AFEAF}" dt="2025-08-08T03:29:19.950" v="252"/>
          <ac:graphicFrameMkLst>
            <pc:docMk/>
            <pc:sldMk cId="3851897499" sldId="259"/>
            <ac:graphicFrameMk id="5" creationId="{91E42DAC-6251-4814-2BFD-38C48B115F58}"/>
          </ac:graphicFrameMkLst>
        </pc:graphicFrameChg>
      </pc:sldChg>
      <pc:sldChg chg="addSp delSp modSp mod">
        <pc:chgData name="武田　暢" userId="82d39197-8bae-4e7f-ad14-a473230588f3" providerId="ADAL" clId="{EF1E5B8B-D531-450B-82FC-E643791AFEAF}" dt="2025-08-08T03:50:29.070" v="810"/>
        <pc:sldMkLst>
          <pc:docMk/>
          <pc:sldMk cId="1405866573" sldId="260"/>
        </pc:sldMkLst>
      </pc:sldChg>
      <pc:sldChg chg="addSp delSp modSp mod">
        <pc:chgData name="武田　暢" userId="82d39197-8bae-4e7f-ad14-a473230588f3" providerId="ADAL" clId="{EF1E5B8B-D531-450B-82FC-E643791AFEAF}" dt="2025-08-08T03:50:20.394" v="806"/>
        <pc:sldMkLst>
          <pc:docMk/>
          <pc:sldMk cId="644357548" sldId="261"/>
        </pc:sldMkLst>
        <pc:spChg chg="mod">
          <ac:chgData name="武田　暢" userId="82d39197-8bae-4e7f-ad14-a473230588f3" providerId="ADAL" clId="{EF1E5B8B-D531-450B-82FC-E643791AFEAF}" dt="2025-08-08T03:46:44.969" v="742" actId="113"/>
          <ac:spMkLst>
            <pc:docMk/>
            <pc:sldMk cId="644357548" sldId="261"/>
            <ac:spMk id="4" creationId="{D94CDD91-9D5E-698A-8BD7-E8586764711A}"/>
          </ac:spMkLst>
        </pc:spChg>
        <pc:spChg chg="mod">
          <ac:chgData name="武田　暢" userId="82d39197-8bae-4e7f-ad14-a473230588f3" providerId="ADAL" clId="{EF1E5B8B-D531-450B-82FC-E643791AFEAF}" dt="2025-08-08T03:41:57.574" v="635" actId="1036"/>
          <ac:spMkLst>
            <pc:docMk/>
            <pc:sldMk cId="644357548" sldId="261"/>
            <ac:spMk id="6" creationId="{1475A208-96B6-078A-7942-31A80738B29C}"/>
          </ac:spMkLst>
        </pc:spChg>
        <pc:spChg chg="mod">
          <ac:chgData name="武田　暢" userId="82d39197-8bae-4e7f-ad14-a473230588f3" providerId="ADAL" clId="{EF1E5B8B-D531-450B-82FC-E643791AFEAF}" dt="2025-08-08T03:44:22.554" v="700"/>
          <ac:spMkLst>
            <pc:docMk/>
            <pc:sldMk cId="644357548" sldId="261"/>
            <ac:spMk id="7" creationId="{CA10056E-C817-22F9-F564-8A19286D68E5}"/>
          </ac:spMkLst>
        </pc:spChg>
        <pc:spChg chg="mod">
          <ac:chgData name="武田　暢" userId="82d39197-8bae-4e7f-ad14-a473230588f3" providerId="ADAL" clId="{EF1E5B8B-D531-450B-82FC-E643791AFEAF}" dt="2025-08-08T03:41:57.574" v="635" actId="1036"/>
          <ac:spMkLst>
            <pc:docMk/>
            <pc:sldMk cId="644357548" sldId="261"/>
            <ac:spMk id="8" creationId="{9F337F4F-268C-E06B-D4E1-33CBAD7C71C7}"/>
          </ac:spMkLst>
        </pc:spChg>
        <pc:spChg chg="mod">
          <ac:chgData name="武田　暢" userId="82d39197-8bae-4e7f-ad14-a473230588f3" providerId="ADAL" clId="{EF1E5B8B-D531-450B-82FC-E643791AFEAF}" dt="2025-08-08T03:41:57.574" v="635" actId="1036"/>
          <ac:spMkLst>
            <pc:docMk/>
            <pc:sldMk cId="644357548" sldId="261"/>
            <ac:spMk id="9" creationId="{0989416C-9DF6-0A5C-CAF4-EF203D5E05D0}"/>
          </ac:spMkLst>
        </pc:spChg>
        <pc:spChg chg="mod">
          <ac:chgData name="武田　暢" userId="82d39197-8bae-4e7f-ad14-a473230588f3" providerId="ADAL" clId="{EF1E5B8B-D531-450B-82FC-E643791AFEAF}" dt="2025-08-08T03:41:57.574" v="635" actId="1036"/>
          <ac:spMkLst>
            <pc:docMk/>
            <pc:sldMk cId="644357548" sldId="261"/>
            <ac:spMk id="10" creationId="{DC82A8F2-F7E2-6A8E-A915-9A133E8EC49E}"/>
          </ac:spMkLst>
        </pc:spChg>
        <pc:spChg chg="mod">
          <ac:chgData name="武田　暢" userId="82d39197-8bae-4e7f-ad14-a473230588f3" providerId="ADAL" clId="{EF1E5B8B-D531-450B-82FC-E643791AFEAF}" dt="2025-08-08T03:41:57.574" v="635" actId="1036"/>
          <ac:spMkLst>
            <pc:docMk/>
            <pc:sldMk cId="644357548" sldId="261"/>
            <ac:spMk id="11" creationId="{C51BA541-0D54-88CB-2ED2-F526159BC4DF}"/>
          </ac:spMkLst>
        </pc:spChg>
        <pc:spChg chg="add mod">
          <ac:chgData name="武田　暢" userId="82d39197-8bae-4e7f-ad14-a473230588f3" providerId="ADAL" clId="{EF1E5B8B-D531-450B-82FC-E643791AFEAF}" dt="2025-08-08T03:50:20.394" v="806"/>
          <ac:spMkLst>
            <pc:docMk/>
            <pc:sldMk cId="644357548" sldId="261"/>
            <ac:spMk id="16" creationId="{7D3DCD11-8E1E-7934-D88A-F15BD5CCC49B}"/>
          </ac:spMkLst>
        </pc:spChg>
        <pc:spChg chg="mod">
          <ac:chgData name="武田　暢" userId="82d39197-8bae-4e7f-ad14-a473230588f3" providerId="ADAL" clId="{EF1E5B8B-D531-450B-82FC-E643791AFEAF}" dt="2025-08-08T03:44:46.603" v="702" actId="20577"/>
          <ac:spMkLst>
            <pc:docMk/>
            <pc:sldMk cId="644357548" sldId="261"/>
            <ac:spMk id="17" creationId="{7578CFC6-DD86-097B-C652-F7C569E6DB7A}"/>
          </ac:spMkLst>
        </pc:spChg>
        <pc:graphicFrameChg chg="mod modGraphic">
          <ac:chgData name="武田　暢" userId="82d39197-8bae-4e7f-ad14-a473230588f3" providerId="ADAL" clId="{EF1E5B8B-D531-450B-82FC-E643791AFEAF}" dt="2025-08-08T03:36:24.145" v="368" actId="20577"/>
          <ac:graphicFrameMkLst>
            <pc:docMk/>
            <pc:sldMk cId="644357548" sldId="261"/>
            <ac:graphicFrameMk id="5" creationId="{8A32589E-6A38-6D20-6ACA-4253FBD75700}"/>
          </ac:graphicFrameMkLst>
        </pc:graphicFrameChg>
        <pc:cxnChg chg="mod">
          <ac:chgData name="武田　暢" userId="82d39197-8bae-4e7f-ad14-a473230588f3" providerId="ADAL" clId="{EF1E5B8B-D531-450B-82FC-E643791AFEAF}" dt="2025-08-08T03:41:57.574" v="635" actId="1036"/>
          <ac:cxnSpMkLst>
            <pc:docMk/>
            <pc:sldMk cId="644357548" sldId="261"/>
            <ac:cxnSpMk id="12" creationId="{D61640C2-386C-41DA-466A-744C86A1C588}"/>
          </ac:cxnSpMkLst>
        </pc:cxnChg>
        <pc:cxnChg chg="mod">
          <ac:chgData name="武田　暢" userId="82d39197-8bae-4e7f-ad14-a473230588f3" providerId="ADAL" clId="{EF1E5B8B-D531-450B-82FC-E643791AFEAF}" dt="2025-08-08T03:41:57.574" v="635" actId="1036"/>
          <ac:cxnSpMkLst>
            <pc:docMk/>
            <pc:sldMk cId="644357548" sldId="261"/>
            <ac:cxnSpMk id="13" creationId="{4543280D-6938-444B-50C7-93E02282A837}"/>
          </ac:cxnSpMkLst>
        </pc:cxnChg>
        <pc:cxnChg chg="mod">
          <ac:chgData name="武田　暢" userId="82d39197-8bae-4e7f-ad14-a473230588f3" providerId="ADAL" clId="{EF1E5B8B-D531-450B-82FC-E643791AFEAF}" dt="2025-08-08T03:41:57.574" v="635" actId="1036"/>
          <ac:cxnSpMkLst>
            <pc:docMk/>
            <pc:sldMk cId="644357548" sldId="261"/>
            <ac:cxnSpMk id="14" creationId="{E3CDA920-F184-F55F-F13A-E8A9136FC2AE}"/>
          </ac:cxnSpMkLst>
        </pc:cxnChg>
        <pc:cxnChg chg="mod">
          <ac:chgData name="武田　暢" userId="82d39197-8bae-4e7f-ad14-a473230588f3" providerId="ADAL" clId="{EF1E5B8B-D531-450B-82FC-E643791AFEAF}" dt="2025-08-08T03:41:57.574" v="635" actId="1036"/>
          <ac:cxnSpMkLst>
            <pc:docMk/>
            <pc:sldMk cId="644357548" sldId="261"/>
            <ac:cxnSpMk id="15" creationId="{F12B7BE0-6591-A979-B8A1-3FD2ED8389F3}"/>
          </ac:cxnSpMkLst>
        </pc:cxnChg>
      </pc:sldChg>
      <pc:sldChg chg="addSp delSp modSp mod">
        <pc:chgData name="武田　暢" userId="82d39197-8bae-4e7f-ad14-a473230588f3" providerId="ADAL" clId="{EF1E5B8B-D531-450B-82FC-E643791AFEAF}" dt="2025-08-08T03:50:03.480" v="801"/>
        <pc:sldMkLst>
          <pc:docMk/>
          <pc:sldMk cId="4120282964" sldId="263"/>
        </pc:sldMkLst>
        <pc:spChg chg="mod">
          <ac:chgData name="武田　暢" userId="82d39197-8bae-4e7f-ad14-a473230588f3" providerId="ADAL" clId="{EF1E5B8B-D531-450B-82FC-E643791AFEAF}" dt="2025-08-08T03:46:49.025" v="743" actId="113"/>
          <ac:spMkLst>
            <pc:docMk/>
            <pc:sldMk cId="4120282964" sldId="263"/>
            <ac:spMk id="4" creationId="{4335D000-96D9-7EF6-BA79-65FAF8D03DF8}"/>
          </ac:spMkLst>
        </pc:spChg>
        <pc:spChg chg="add mod">
          <ac:chgData name="武田　暢" userId="82d39197-8bae-4e7f-ad14-a473230588f3" providerId="ADAL" clId="{EF1E5B8B-D531-450B-82FC-E643791AFEAF}" dt="2025-08-08T03:50:03.480" v="801"/>
          <ac:spMkLst>
            <pc:docMk/>
            <pc:sldMk cId="4120282964" sldId="263"/>
            <ac:spMk id="6" creationId="{50CA8523-2F37-5BF1-E864-7929221123C1}"/>
          </ac:spMkLst>
        </pc:spChg>
        <pc:spChg chg="mod">
          <ac:chgData name="武田　暢" userId="82d39197-8bae-4e7f-ad14-a473230588f3" providerId="ADAL" clId="{EF1E5B8B-D531-450B-82FC-E643791AFEAF}" dt="2025-08-08T03:33:20.141" v="312"/>
          <ac:spMkLst>
            <pc:docMk/>
            <pc:sldMk cId="4120282964" sldId="263"/>
            <ac:spMk id="7" creationId="{734FB76D-4CD9-53F4-8374-2A80BC7A6FA7}"/>
          </ac:spMkLst>
        </pc:spChg>
        <pc:spChg chg="mod">
          <ac:chgData name="武田　暢" userId="82d39197-8bae-4e7f-ad14-a473230588f3" providerId="ADAL" clId="{EF1E5B8B-D531-450B-82FC-E643791AFEAF}" dt="2025-08-08T03:35:19.092" v="351"/>
          <ac:spMkLst>
            <pc:docMk/>
            <pc:sldMk cId="4120282964" sldId="263"/>
            <ac:spMk id="9" creationId="{1BB82A7E-EF31-20A3-9187-DD2EA97E5584}"/>
          </ac:spMkLst>
        </pc:spChg>
        <pc:graphicFrameChg chg="mod modGraphic">
          <ac:chgData name="武田　暢" userId="82d39197-8bae-4e7f-ad14-a473230588f3" providerId="ADAL" clId="{EF1E5B8B-D531-450B-82FC-E643791AFEAF}" dt="2025-08-08T03:29:40.972" v="257"/>
          <ac:graphicFrameMkLst>
            <pc:docMk/>
            <pc:sldMk cId="4120282964" sldId="263"/>
            <ac:graphicFrameMk id="5" creationId="{2934204A-3189-9E62-2F86-39545AA50D35}"/>
          </ac:graphicFrameMkLst>
        </pc:graphicFrameChg>
      </pc:sldChg>
      <pc:sldChg chg="addSp delSp modSp mod">
        <pc:chgData name="武田　暢" userId="82d39197-8bae-4e7f-ad14-a473230588f3" providerId="ADAL" clId="{EF1E5B8B-D531-450B-82FC-E643791AFEAF}" dt="2025-08-08T03:50:24.665" v="808"/>
        <pc:sldMkLst>
          <pc:docMk/>
          <pc:sldMk cId="3363231862" sldId="265"/>
        </pc:sldMkLst>
        <pc:spChg chg="mod">
          <ac:chgData name="武田　暢" userId="82d39197-8bae-4e7f-ad14-a473230588f3" providerId="ADAL" clId="{EF1E5B8B-D531-450B-82FC-E643791AFEAF}" dt="2025-08-08T03:46:40.432" v="741" actId="113"/>
          <ac:spMkLst>
            <pc:docMk/>
            <pc:sldMk cId="3363231862" sldId="265"/>
            <ac:spMk id="4" creationId="{5F7A1EB7-09A7-F3B3-C459-0320D088ECCC}"/>
          </ac:spMkLst>
        </pc:spChg>
        <pc:spChg chg="add mod">
          <ac:chgData name="武田　暢" userId="82d39197-8bae-4e7f-ad14-a473230588f3" providerId="ADAL" clId="{EF1E5B8B-D531-450B-82FC-E643791AFEAF}" dt="2025-08-08T03:50:24.665" v="808"/>
          <ac:spMkLst>
            <pc:docMk/>
            <pc:sldMk cId="3363231862" sldId="265"/>
            <ac:spMk id="6" creationId="{5F823DEC-8E75-8458-336A-6FCF08A59F53}"/>
          </ac:spMkLst>
        </pc:spChg>
        <pc:graphicFrameChg chg="mod modGraphic">
          <ac:chgData name="武田　暢" userId="82d39197-8bae-4e7f-ad14-a473230588f3" providerId="ADAL" clId="{EF1E5B8B-D531-450B-82FC-E643791AFEAF}" dt="2025-08-08T03:45:51.099" v="736"/>
          <ac:graphicFrameMkLst>
            <pc:docMk/>
            <pc:sldMk cId="3363231862" sldId="265"/>
            <ac:graphicFrameMk id="5" creationId="{543BEE91-4D74-4B6E-33A2-83A9AC3622B5}"/>
          </ac:graphicFrameMkLst>
        </pc:graphicFrameChg>
      </pc:sldChg>
      <pc:sldChg chg="addSp delSp modSp mod">
        <pc:chgData name="武田　暢" userId="82d39197-8bae-4e7f-ad14-a473230588f3" providerId="ADAL" clId="{EF1E5B8B-D531-450B-82FC-E643791AFEAF}" dt="2025-08-08T03:50:34.029" v="812"/>
        <pc:sldMkLst>
          <pc:docMk/>
          <pc:sldMk cId="785007264" sldId="266"/>
        </pc:sldMkLst>
        <pc:spChg chg="mod">
          <ac:chgData name="武田　暢" userId="82d39197-8bae-4e7f-ad14-a473230588f3" providerId="ADAL" clId="{EF1E5B8B-D531-450B-82FC-E643791AFEAF}" dt="2025-08-08T03:46:32.091" v="739" actId="113"/>
          <ac:spMkLst>
            <pc:docMk/>
            <pc:sldMk cId="785007264" sldId="266"/>
            <ac:spMk id="4" creationId="{7F9A9C9B-8F6A-55FF-D7D3-275D3A623FE8}"/>
          </ac:spMkLst>
        </pc:spChg>
        <pc:spChg chg="add mod">
          <ac:chgData name="武田　暢" userId="82d39197-8bae-4e7f-ad14-a473230588f3" providerId="ADAL" clId="{EF1E5B8B-D531-450B-82FC-E643791AFEAF}" dt="2025-08-08T03:50:34.029" v="812"/>
          <ac:spMkLst>
            <pc:docMk/>
            <pc:sldMk cId="785007264" sldId="266"/>
            <ac:spMk id="6" creationId="{92AD92DF-00D0-16A5-4CA2-F6228BA8309B}"/>
          </ac:spMkLst>
        </pc:spChg>
        <pc:spChg chg="mod">
          <ac:chgData name="武田　暢" userId="82d39197-8bae-4e7f-ad14-a473230588f3" providerId="ADAL" clId="{EF1E5B8B-D531-450B-82FC-E643791AFEAF}" dt="2025-08-08T03:47:47.238" v="785"/>
          <ac:spMkLst>
            <pc:docMk/>
            <pc:sldMk cId="785007264" sldId="266"/>
            <ac:spMk id="7" creationId="{322C368B-93C7-E358-BF77-FB55A6382528}"/>
          </ac:spMkLst>
        </pc:spChg>
        <pc:graphicFrameChg chg="mod modGraphic">
          <ac:chgData name="武田　暢" userId="82d39197-8bae-4e7f-ad14-a473230588f3" providerId="ADAL" clId="{EF1E5B8B-D531-450B-82FC-E643791AFEAF}" dt="2025-08-08T03:47:14.998" v="757"/>
          <ac:graphicFrameMkLst>
            <pc:docMk/>
            <pc:sldMk cId="785007264" sldId="266"/>
            <ac:graphicFrameMk id="5" creationId="{DA1AFF26-96E1-FE6B-031A-E5BD0F408BB8}"/>
          </ac:graphicFrameMkLst>
        </pc:graphicFrameChg>
      </pc:sldChg>
      <pc:sldChg chg="addSp delSp modSp mod">
        <pc:chgData name="武田　暢" userId="82d39197-8bae-4e7f-ad14-a473230588f3" providerId="ADAL" clId="{EF1E5B8B-D531-450B-82FC-E643791AFEAF}" dt="2025-08-08T03:50:38.135" v="814"/>
        <pc:sldMkLst>
          <pc:docMk/>
          <pc:sldMk cId="3583063235" sldId="267"/>
        </pc:sldMkLst>
        <pc:spChg chg="mod">
          <ac:chgData name="武田　暢" userId="82d39197-8bae-4e7f-ad14-a473230588f3" providerId="ADAL" clId="{EF1E5B8B-D531-450B-82FC-E643791AFEAF}" dt="2025-08-08T03:47:03.504" v="745" actId="113"/>
          <ac:spMkLst>
            <pc:docMk/>
            <pc:sldMk cId="3583063235" sldId="267"/>
            <ac:spMk id="4" creationId="{1711902E-7D0E-629D-8E7F-B275BA9AABA1}"/>
          </ac:spMkLst>
        </pc:spChg>
        <pc:spChg chg="add mod">
          <ac:chgData name="武田　暢" userId="82d39197-8bae-4e7f-ad14-a473230588f3" providerId="ADAL" clId="{EF1E5B8B-D531-450B-82FC-E643791AFEAF}" dt="2025-08-08T03:50:38.135" v="814"/>
          <ac:spMkLst>
            <pc:docMk/>
            <pc:sldMk cId="3583063235" sldId="267"/>
            <ac:spMk id="7" creationId="{60487F26-FA74-9BDD-D502-FD84C7A27C71}"/>
          </ac:spMkLst>
        </pc:spChg>
        <pc:graphicFrameChg chg="mod modGraphic">
          <ac:chgData name="武田　暢" userId="82d39197-8bae-4e7f-ad14-a473230588f3" providerId="ADAL" clId="{EF1E5B8B-D531-450B-82FC-E643791AFEAF}" dt="2025-08-08T03:48:56.131" v="789"/>
          <ac:graphicFrameMkLst>
            <pc:docMk/>
            <pc:sldMk cId="3583063235" sldId="267"/>
            <ac:graphicFrameMk id="5" creationId="{B0EA85E2-8F51-7850-9F3A-AD497D7741B7}"/>
          </ac:graphicFrameMkLst>
        </pc:graphicFrameChg>
        <pc:graphicFrameChg chg="modGraphic">
          <ac:chgData name="武田　暢" userId="82d39197-8bae-4e7f-ad14-a473230588f3" providerId="ADAL" clId="{EF1E5B8B-D531-450B-82FC-E643791AFEAF}" dt="2025-08-08T03:49:20.183" v="790" actId="122"/>
          <ac:graphicFrameMkLst>
            <pc:docMk/>
            <pc:sldMk cId="3583063235" sldId="267"/>
            <ac:graphicFrameMk id="8" creationId="{93218184-AC2E-51A5-148E-CA0680EC9E95}"/>
          </ac:graphicFrameMkLst>
        </pc:graphicFrameChg>
      </pc:sldChg>
    </pc:docChg>
  </pc:docChgLst>
  <pc:docChgLst>
    <pc:chgData name="武田　暢" userId="82d39197-8bae-4e7f-ad14-a473230588f3" providerId="ADAL" clId="{1EB50B54-00BA-45C8-BD70-27905ADAAF6A}"/>
    <pc:docChg chg="undo custSel modSld">
      <pc:chgData name="武田　暢" userId="82d39197-8bae-4e7f-ad14-a473230588f3" providerId="ADAL" clId="{1EB50B54-00BA-45C8-BD70-27905ADAAF6A}" dt="2025-08-13T04:54:12.472" v="130"/>
      <pc:docMkLst>
        <pc:docMk/>
      </pc:docMkLst>
      <pc:sldChg chg="modSp mod">
        <pc:chgData name="武田　暢" userId="82d39197-8bae-4e7f-ad14-a473230588f3" providerId="ADAL" clId="{1EB50B54-00BA-45C8-BD70-27905ADAAF6A}" dt="2025-08-13T04:17:03.408" v="73" actId="207"/>
        <pc:sldMkLst>
          <pc:docMk/>
          <pc:sldMk cId="4015526509" sldId="258"/>
        </pc:sldMkLst>
        <pc:spChg chg="mod">
          <ac:chgData name="武田　暢" userId="82d39197-8bae-4e7f-ad14-a473230588f3" providerId="ADAL" clId="{1EB50B54-00BA-45C8-BD70-27905ADAAF6A}" dt="2025-08-13T04:17:03.408" v="73" actId="207"/>
          <ac:spMkLst>
            <pc:docMk/>
            <pc:sldMk cId="4015526509" sldId="258"/>
            <ac:spMk id="7" creationId="{F3E81BAC-495A-A268-DF58-707AA2E9CE1E}"/>
          </ac:spMkLst>
        </pc:spChg>
      </pc:sldChg>
      <pc:sldChg chg="modSp mod">
        <pc:chgData name="武田　暢" userId="82d39197-8bae-4e7f-ad14-a473230588f3" providerId="ADAL" clId="{1EB50B54-00BA-45C8-BD70-27905ADAAF6A}" dt="2025-08-13T04:17:06.671" v="74" actId="207"/>
        <pc:sldMkLst>
          <pc:docMk/>
          <pc:sldMk cId="3851897499" sldId="259"/>
        </pc:sldMkLst>
        <pc:spChg chg="mod">
          <ac:chgData name="武田　暢" userId="82d39197-8bae-4e7f-ad14-a473230588f3" providerId="ADAL" clId="{1EB50B54-00BA-45C8-BD70-27905ADAAF6A}" dt="2025-08-12T22:36:36.641" v="1" actId="20577"/>
          <ac:spMkLst>
            <pc:docMk/>
            <pc:sldMk cId="3851897499" sldId="259"/>
            <ac:spMk id="4" creationId="{5C9EC944-652A-C21C-32E7-4D9EFBCADDB3}"/>
          </ac:spMkLst>
        </pc:spChg>
        <pc:spChg chg="mod">
          <ac:chgData name="武田　暢" userId="82d39197-8bae-4e7f-ad14-a473230588f3" providerId="ADAL" clId="{1EB50B54-00BA-45C8-BD70-27905ADAAF6A}" dt="2025-08-13T04:17:06.671" v="74" actId="207"/>
          <ac:spMkLst>
            <pc:docMk/>
            <pc:sldMk cId="3851897499" sldId="259"/>
            <ac:spMk id="7" creationId="{D1B1490D-0AB2-D912-01C7-C656404F8CE8}"/>
          </ac:spMkLst>
        </pc:spChg>
        <pc:spChg chg="mod">
          <ac:chgData name="武田　暢" userId="82d39197-8bae-4e7f-ad14-a473230588f3" providerId="ADAL" clId="{1EB50B54-00BA-45C8-BD70-27905ADAAF6A}" dt="2025-08-13T04:17:06.671" v="74" actId="207"/>
          <ac:spMkLst>
            <pc:docMk/>
            <pc:sldMk cId="3851897499" sldId="259"/>
            <ac:spMk id="9" creationId="{240075CD-B707-EE18-574E-CBCC91304F7E}"/>
          </ac:spMkLst>
        </pc:spChg>
      </pc:sldChg>
      <pc:sldChg chg="modSp mod">
        <pc:chgData name="武田　暢" userId="82d39197-8bae-4e7f-ad14-a473230588f3" providerId="ADAL" clId="{1EB50B54-00BA-45C8-BD70-27905ADAAF6A}" dt="2025-08-13T04:54:12.472" v="130"/>
        <pc:sldMkLst>
          <pc:docMk/>
          <pc:sldMk cId="644357548" sldId="261"/>
        </pc:sldMkLst>
        <pc:spChg chg="mod">
          <ac:chgData name="武田　暢" userId="82d39197-8bae-4e7f-ad14-a473230588f3" providerId="ADAL" clId="{1EB50B54-00BA-45C8-BD70-27905ADAAF6A}" dt="2025-08-13T04:54:12.472" v="130"/>
          <ac:spMkLst>
            <pc:docMk/>
            <pc:sldMk cId="644357548" sldId="261"/>
            <ac:spMk id="7" creationId="{CA10056E-C817-22F9-F564-8A19286D68E5}"/>
          </ac:spMkLst>
        </pc:spChg>
        <pc:spChg chg="mod">
          <ac:chgData name="武田　暢" userId="82d39197-8bae-4e7f-ad14-a473230588f3" providerId="ADAL" clId="{1EB50B54-00BA-45C8-BD70-27905ADAAF6A}" dt="2025-08-13T04:20:49.451" v="122" actId="207"/>
          <ac:spMkLst>
            <pc:docMk/>
            <pc:sldMk cId="644357548" sldId="261"/>
            <ac:spMk id="17" creationId="{7578CFC6-DD86-097B-C652-F7C569E6DB7A}"/>
          </ac:spMkLst>
        </pc:spChg>
      </pc:sldChg>
      <pc:sldChg chg="modSp mod">
        <pc:chgData name="武田　暢" userId="82d39197-8bae-4e7f-ad14-a473230588f3" providerId="ADAL" clId="{1EB50B54-00BA-45C8-BD70-27905ADAAF6A}" dt="2025-08-13T04:18:59.458" v="121" actId="207"/>
        <pc:sldMkLst>
          <pc:docMk/>
          <pc:sldMk cId="4120282964" sldId="263"/>
        </pc:sldMkLst>
        <pc:spChg chg="mod">
          <ac:chgData name="武田　暢" userId="82d39197-8bae-4e7f-ad14-a473230588f3" providerId="ADAL" clId="{1EB50B54-00BA-45C8-BD70-27905ADAAF6A}" dt="2025-08-12T22:36:31.849" v="0" actId="20577"/>
          <ac:spMkLst>
            <pc:docMk/>
            <pc:sldMk cId="4120282964" sldId="263"/>
            <ac:spMk id="4" creationId="{4335D000-96D9-7EF6-BA79-65FAF8D03DF8}"/>
          </ac:spMkLst>
        </pc:spChg>
        <pc:spChg chg="mod">
          <ac:chgData name="武田　暢" userId="82d39197-8bae-4e7f-ad14-a473230588f3" providerId="ADAL" clId="{1EB50B54-00BA-45C8-BD70-27905ADAAF6A}" dt="2025-08-13T04:17:54.960" v="116" actId="207"/>
          <ac:spMkLst>
            <pc:docMk/>
            <pc:sldMk cId="4120282964" sldId="263"/>
            <ac:spMk id="7" creationId="{734FB76D-4CD9-53F4-8374-2A80BC7A6FA7}"/>
          </ac:spMkLst>
        </pc:spChg>
        <pc:spChg chg="mod">
          <ac:chgData name="武田　暢" userId="82d39197-8bae-4e7f-ad14-a473230588f3" providerId="ADAL" clId="{1EB50B54-00BA-45C8-BD70-27905ADAAF6A}" dt="2025-08-13T04:18:59.458" v="121" actId="207"/>
          <ac:spMkLst>
            <pc:docMk/>
            <pc:sldMk cId="4120282964" sldId="263"/>
            <ac:spMk id="9" creationId="{1BB82A7E-EF31-20A3-9187-DD2EA97E5584}"/>
          </ac:spMkLst>
        </pc:spChg>
      </pc:sldChg>
      <pc:sldChg chg="modSp mod">
        <pc:chgData name="武田　暢" userId="82d39197-8bae-4e7f-ad14-a473230588f3" providerId="ADAL" clId="{1EB50B54-00BA-45C8-BD70-27905ADAAF6A}" dt="2025-08-13T04:21:54.351" v="123" actId="207"/>
        <pc:sldMkLst>
          <pc:docMk/>
          <pc:sldMk cId="3363231862" sldId="265"/>
        </pc:sldMkLst>
        <pc:spChg chg="mod">
          <ac:chgData name="武田　暢" userId="82d39197-8bae-4e7f-ad14-a473230588f3" providerId="ADAL" clId="{1EB50B54-00BA-45C8-BD70-27905ADAAF6A}" dt="2025-08-13T04:21:54.351" v="123" actId="207"/>
          <ac:spMkLst>
            <pc:docMk/>
            <pc:sldMk cId="3363231862" sldId="265"/>
            <ac:spMk id="7" creationId="{53E1AC3F-06C5-3E03-D7BD-64E90E159BAA}"/>
          </ac:spMkLst>
        </pc:spChg>
      </pc:sldChg>
      <pc:sldChg chg="modSp mod">
        <pc:chgData name="武田　暢" userId="82d39197-8bae-4e7f-ad14-a473230588f3" providerId="ADAL" clId="{1EB50B54-00BA-45C8-BD70-27905ADAAF6A}" dt="2025-08-13T04:22:13.492" v="124" actId="207"/>
        <pc:sldMkLst>
          <pc:docMk/>
          <pc:sldMk cId="785007264" sldId="266"/>
        </pc:sldMkLst>
        <pc:spChg chg="mod">
          <ac:chgData name="武田　暢" userId="82d39197-8bae-4e7f-ad14-a473230588f3" providerId="ADAL" clId="{1EB50B54-00BA-45C8-BD70-27905ADAAF6A}" dt="2025-08-13T04:22:13.492" v="124" actId="207"/>
          <ac:spMkLst>
            <pc:docMk/>
            <pc:sldMk cId="785007264" sldId="266"/>
            <ac:spMk id="7" creationId="{322C368B-93C7-E358-BF77-FB55A6382528}"/>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A4FFB42C-97FC-4A8E-9BE0-F1F6136DB9CC}" type="datetimeFigureOut">
              <a:rPr kumimoji="1" lang="ja-JP" altLang="en-US" smtClean="0"/>
              <a:t>2025/8/15</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9A58B24-BEAA-406C-A9D6-29D609AD7A08}" type="slidenum">
              <a:rPr kumimoji="1" lang="ja-JP" altLang="en-US" smtClean="0"/>
              <a:t>‹#›</a:t>
            </a:fld>
            <a:endParaRPr kumimoji="1" lang="ja-JP" altLang="en-US"/>
          </a:p>
        </p:txBody>
      </p:sp>
    </p:spTree>
    <p:extLst>
      <p:ext uri="{BB962C8B-B14F-4D97-AF65-F5344CB8AC3E}">
        <p14:creationId xmlns:p14="http://schemas.microsoft.com/office/powerpoint/2010/main" val="13684633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A04906-C241-F95A-CEBD-6814C35D212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EEBA8A6-395E-DE0A-31FD-777DBA9145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169EEBB-E8F2-0F73-795E-E275299A7C36}"/>
              </a:ext>
            </a:extLst>
          </p:cNvPr>
          <p:cNvSpPr>
            <a:spLocks noGrp="1"/>
          </p:cNvSpPr>
          <p:nvPr>
            <p:ph type="dt" sz="half" idx="10"/>
          </p:nvPr>
        </p:nvSpPr>
        <p:spPr/>
        <p:txBody>
          <a:bodyPr/>
          <a:lstStyle/>
          <a:p>
            <a:fld id="{5CF094B0-B5BA-442B-BDCB-5E031FA0D9F2}" type="datetime1">
              <a:rPr kumimoji="1" lang="ja-JP" altLang="en-US" smtClean="0"/>
              <a:t>2025/8/15</a:t>
            </a:fld>
            <a:endParaRPr kumimoji="1" lang="ja-JP" altLang="en-US"/>
          </a:p>
        </p:txBody>
      </p:sp>
      <p:sp>
        <p:nvSpPr>
          <p:cNvPr id="5" name="フッター プレースホルダー 4">
            <a:extLst>
              <a:ext uri="{FF2B5EF4-FFF2-40B4-BE49-F238E27FC236}">
                <a16:creationId xmlns:a16="http://schemas.microsoft.com/office/drawing/2014/main" id="{22B34DC6-5E3E-D8F5-D80B-402157E4B1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680153-8DC9-D08B-A13F-AFF0064E5BAB}"/>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1439778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4FD4B8-7609-DCBD-C79C-DE905B94E5D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4E73529-B49A-F337-93E6-276B3934337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B574109-17CA-3FAF-AE7C-97DDB2CEFC09}"/>
              </a:ext>
            </a:extLst>
          </p:cNvPr>
          <p:cNvSpPr>
            <a:spLocks noGrp="1"/>
          </p:cNvSpPr>
          <p:nvPr>
            <p:ph type="dt" sz="half" idx="10"/>
          </p:nvPr>
        </p:nvSpPr>
        <p:spPr/>
        <p:txBody>
          <a:bodyPr/>
          <a:lstStyle/>
          <a:p>
            <a:fld id="{08AAC3B1-4778-48A2-9E72-ECA574F7D039}" type="datetime1">
              <a:rPr kumimoji="1" lang="ja-JP" altLang="en-US" smtClean="0"/>
              <a:t>2025/8/15</a:t>
            </a:fld>
            <a:endParaRPr kumimoji="1" lang="ja-JP" altLang="en-US"/>
          </a:p>
        </p:txBody>
      </p:sp>
      <p:sp>
        <p:nvSpPr>
          <p:cNvPr id="5" name="フッター プレースホルダー 4">
            <a:extLst>
              <a:ext uri="{FF2B5EF4-FFF2-40B4-BE49-F238E27FC236}">
                <a16:creationId xmlns:a16="http://schemas.microsoft.com/office/drawing/2014/main" id="{0AC832C5-41A1-BC2D-CFE1-E4EDABF26D7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8FC36C-AAEA-0627-1D0C-EF8E294633BF}"/>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2121877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F5C5EAD-72E7-8519-635F-730CA627063D}"/>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34850DF-47A4-4B2E-77B0-AF27B17B32A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DE3F23-8E07-240F-BB1E-61099282B133}"/>
              </a:ext>
            </a:extLst>
          </p:cNvPr>
          <p:cNvSpPr>
            <a:spLocks noGrp="1"/>
          </p:cNvSpPr>
          <p:nvPr>
            <p:ph type="dt" sz="half" idx="10"/>
          </p:nvPr>
        </p:nvSpPr>
        <p:spPr/>
        <p:txBody>
          <a:bodyPr/>
          <a:lstStyle/>
          <a:p>
            <a:fld id="{0FC041D1-7DF5-4E4F-8C92-799E3A57B4E6}" type="datetime1">
              <a:rPr kumimoji="1" lang="ja-JP" altLang="en-US" smtClean="0"/>
              <a:t>2025/8/15</a:t>
            </a:fld>
            <a:endParaRPr kumimoji="1" lang="ja-JP" altLang="en-US"/>
          </a:p>
        </p:txBody>
      </p:sp>
      <p:sp>
        <p:nvSpPr>
          <p:cNvPr id="5" name="フッター プレースホルダー 4">
            <a:extLst>
              <a:ext uri="{FF2B5EF4-FFF2-40B4-BE49-F238E27FC236}">
                <a16:creationId xmlns:a16="http://schemas.microsoft.com/office/drawing/2014/main" id="{261B580D-E8BA-9955-FB89-9584900579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A2638A8-F346-4408-53F8-8B966E75ADA6}"/>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673790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EAC3AE-D613-8161-4E35-0DA2DE86C6C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9ECE7F6-CD12-6B23-D3FB-0873CAB742A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851FFF1-ECA5-E2BC-5ABB-2FF39468EB84}"/>
              </a:ext>
            </a:extLst>
          </p:cNvPr>
          <p:cNvSpPr>
            <a:spLocks noGrp="1"/>
          </p:cNvSpPr>
          <p:nvPr>
            <p:ph type="dt" sz="half" idx="10"/>
          </p:nvPr>
        </p:nvSpPr>
        <p:spPr/>
        <p:txBody>
          <a:bodyPr/>
          <a:lstStyle/>
          <a:p>
            <a:fld id="{F694BBD1-B646-49EF-A7B5-08B33F781327}" type="datetime1">
              <a:rPr kumimoji="1" lang="ja-JP" altLang="en-US" smtClean="0"/>
              <a:t>2025/8/15</a:t>
            </a:fld>
            <a:endParaRPr kumimoji="1" lang="ja-JP" altLang="en-US"/>
          </a:p>
        </p:txBody>
      </p:sp>
      <p:sp>
        <p:nvSpPr>
          <p:cNvPr id="5" name="フッター プレースホルダー 4">
            <a:extLst>
              <a:ext uri="{FF2B5EF4-FFF2-40B4-BE49-F238E27FC236}">
                <a16:creationId xmlns:a16="http://schemas.microsoft.com/office/drawing/2014/main" id="{710A2018-73C5-AB0A-8E2E-0CF3607C67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F2E8B8-A3DE-0933-C433-854DF72C2164}"/>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3876830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D5CBDD-5CAA-5E13-AA90-35BF2B394AB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479A36C-C939-C21A-2068-D92A83A531D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AA98EB7-96D1-C69E-F2A4-DEC06D72EA5D}"/>
              </a:ext>
            </a:extLst>
          </p:cNvPr>
          <p:cNvSpPr>
            <a:spLocks noGrp="1"/>
          </p:cNvSpPr>
          <p:nvPr>
            <p:ph type="dt" sz="half" idx="10"/>
          </p:nvPr>
        </p:nvSpPr>
        <p:spPr/>
        <p:txBody>
          <a:bodyPr/>
          <a:lstStyle/>
          <a:p>
            <a:fld id="{481296D6-58D1-4B17-B4E6-DBC0DC5B4B66}" type="datetime1">
              <a:rPr kumimoji="1" lang="ja-JP" altLang="en-US" smtClean="0"/>
              <a:t>2025/8/15</a:t>
            </a:fld>
            <a:endParaRPr kumimoji="1" lang="ja-JP" altLang="en-US"/>
          </a:p>
        </p:txBody>
      </p:sp>
      <p:sp>
        <p:nvSpPr>
          <p:cNvPr id="5" name="フッター プレースホルダー 4">
            <a:extLst>
              <a:ext uri="{FF2B5EF4-FFF2-40B4-BE49-F238E27FC236}">
                <a16:creationId xmlns:a16="http://schemas.microsoft.com/office/drawing/2014/main" id="{563C70F3-0036-F1A9-D4B2-184FFA3296E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6922D8-2A9F-0744-5584-8A6A6F56310B}"/>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4082679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6ACEED-2074-878A-B97C-19FF6A74A6C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55774DD-5076-9D91-45CE-59B8C485115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E4437CE-AD90-9825-39E7-9E1C640A4A8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810EA05E-3415-2E33-D79A-F3D61B87C376}"/>
              </a:ext>
            </a:extLst>
          </p:cNvPr>
          <p:cNvSpPr>
            <a:spLocks noGrp="1"/>
          </p:cNvSpPr>
          <p:nvPr>
            <p:ph type="dt" sz="half" idx="10"/>
          </p:nvPr>
        </p:nvSpPr>
        <p:spPr/>
        <p:txBody>
          <a:bodyPr/>
          <a:lstStyle/>
          <a:p>
            <a:fld id="{96A2550B-94FB-43BE-A5D2-1A3403CF0551}" type="datetime1">
              <a:rPr kumimoji="1" lang="ja-JP" altLang="en-US" smtClean="0"/>
              <a:t>2025/8/15</a:t>
            </a:fld>
            <a:endParaRPr kumimoji="1" lang="ja-JP" altLang="en-US"/>
          </a:p>
        </p:txBody>
      </p:sp>
      <p:sp>
        <p:nvSpPr>
          <p:cNvPr id="6" name="フッター プレースホルダー 5">
            <a:extLst>
              <a:ext uri="{FF2B5EF4-FFF2-40B4-BE49-F238E27FC236}">
                <a16:creationId xmlns:a16="http://schemas.microsoft.com/office/drawing/2014/main" id="{B2F3D3EB-1A43-C466-DA2B-6F5ABDEAD49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7B05186-7A1E-BC2C-34BA-67D6F0475166}"/>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196626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F67125-E907-307E-7495-C0A4211DD4E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617E01-B1AA-EF5A-02D8-E27042E7E8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31E5D8B-7EF8-A9DC-A1A3-383BAA0D39E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962C170-D920-B45C-B9FD-7D3A82C480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D91727D-BBF5-5692-E0DE-9431A84735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B423EF6-3339-A8EC-D7A6-F7A759ECD94E}"/>
              </a:ext>
            </a:extLst>
          </p:cNvPr>
          <p:cNvSpPr>
            <a:spLocks noGrp="1"/>
          </p:cNvSpPr>
          <p:nvPr>
            <p:ph type="dt" sz="half" idx="10"/>
          </p:nvPr>
        </p:nvSpPr>
        <p:spPr/>
        <p:txBody>
          <a:bodyPr/>
          <a:lstStyle/>
          <a:p>
            <a:fld id="{FAE3344C-2AAA-40D7-9D61-CD50E40A17C0}" type="datetime1">
              <a:rPr kumimoji="1" lang="ja-JP" altLang="en-US" smtClean="0"/>
              <a:t>2025/8/15</a:t>
            </a:fld>
            <a:endParaRPr kumimoji="1" lang="ja-JP" altLang="en-US"/>
          </a:p>
        </p:txBody>
      </p:sp>
      <p:sp>
        <p:nvSpPr>
          <p:cNvPr id="8" name="フッター プレースホルダー 7">
            <a:extLst>
              <a:ext uri="{FF2B5EF4-FFF2-40B4-BE49-F238E27FC236}">
                <a16:creationId xmlns:a16="http://schemas.microsoft.com/office/drawing/2014/main" id="{D7ADCCAF-E048-0BC0-A7AF-F6B5E9B0202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B2EBA40-1C6E-C427-9420-BF35060453BF}"/>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2093474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D840A-189C-6AE7-6508-B1548932789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A1B0F6C-C59A-A675-9FB5-DC6A2207CDEB}"/>
              </a:ext>
            </a:extLst>
          </p:cNvPr>
          <p:cNvSpPr>
            <a:spLocks noGrp="1"/>
          </p:cNvSpPr>
          <p:nvPr>
            <p:ph type="dt" sz="half" idx="10"/>
          </p:nvPr>
        </p:nvSpPr>
        <p:spPr/>
        <p:txBody>
          <a:bodyPr/>
          <a:lstStyle/>
          <a:p>
            <a:fld id="{45F96ED5-6534-4682-966D-ECD78515DEF7}" type="datetime1">
              <a:rPr kumimoji="1" lang="ja-JP" altLang="en-US" smtClean="0"/>
              <a:t>2025/8/15</a:t>
            </a:fld>
            <a:endParaRPr kumimoji="1" lang="ja-JP" altLang="en-US"/>
          </a:p>
        </p:txBody>
      </p:sp>
      <p:sp>
        <p:nvSpPr>
          <p:cNvPr id="4" name="フッター プレースホルダー 3">
            <a:extLst>
              <a:ext uri="{FF2B5EF4-FFF2-40B4-BE49-F238E27FC236}">
                <a16:creationId xmlns:a16="http://schemas.microsoft.com/office/drawing/2014/main" id="{18FF7532-D190-F1CD-2E88-EC5B8C9299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F52F245-96C2-3BBD-E061-19CF4B089EDE}"/>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2023096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DFB1574-63E0-E21B-1BA2-549B5915493F}"/>
              </a:ext>
            </a:extLst>
          </p:cNvPr>
          <p:cNvSpPr>
            <a:spLocks noGrp="1"/>
          </p:cNvSpPr>
          <p:nvPr>
            <p:ph type="dt" sz="half" idx="10"/>
          </p:nvPr>
        </p:nvSpPr>
        <p:spPr/>
        <p:txBody>
          <a:bodyPr/>
          <a:lstStyle/>
          <a:p>
            <a:fld id="{C07338D0-5309-4695-A4CA-0CF49411A50C}" type="datetime1">
              <a:rPr kumimoji="1" lang="ja-JP" altLang="en-US" smtClean="0"/>
              <a:t>2025/8/15</a:t>
            </a:fld>
            <a:endParaRPr kumimoji="1" lang="ja-JP" altLang="en-US"/>
          </a:p>
        </p:txBody>
      </p:sp>
      <p:sp>
        <p:nvSpPr>
          <p:cNvPr id="3" name="フッター プレースホルダー 2">
            <a:extLst>
              <a:ext uri="{FF2B5EF4-FFF2-40B4-BE49-F238E27FC236}">
                <a16:creationId xmlns:a16="http://schemas.microsoft.com/office/drawing/2014/main" id="{41A0A977-5132-3D1C-29B5-FCD7F9D6C73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62ACD0A-757F-39C7-860C-65EA3F3116E1}"/>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2487013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73E069-AAA6-D64E-2B24-A55B347B328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86D961B-9115-C6ED-5AF7-FCD10A09C4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B8E26D0-838A-FB8A-62AE-C89551DBA1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A5992B-1F1B-E118-F9D6-EBA0A03FB952}"/>
              </a:ext>
            </a:extLst>
          </p:cNvPr>
          <p:cNvSpPr>
            <a:spLocks noGrp="1"/>
          </p:cNvSpPr>
          <p:nvPr>
            <p:ph type="dt" sz="half" idx="10"/>
          </p:nvPr>
        </p:nvSpPr>
        <p:spPr/>
        <p:txBody>
          <a:bodyPr/>
          <a:lstStyle/>
          <a:p>
            <a:fld id="{E2809478-2229-4C8C-ADBB-8FB02026C032}" type="datetime1">
              <a:rPr kumimoji="1" lang="ja-JP" altLang="en-US" smtClean="0"/>
              <a:t>2025/8/15</a:t>
            </a:fld>
            <a:endParaRPr kumimoji="1" lang="ja-JP" altLang="en-US"/>
          </a:p>
        </p:txBody>
      </p:sp>
      <p:sp>
        <p:nvSpPr>
          <p:cNvPr id="6" name="フッター プレースホルダー 5">
            <a:extLst>
              <a:ext uri="{FF2B5EF4-FFF2-40B4-BE49-F238E27FC236}">
                <a16:creationId xmlns:a16="http://schemas.microsoft.com/office/drawing/2014/main" id="{C12D1934-87D5-069C-2B5A-E07F293D98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A7ABF6B-F4FC-5696-CD19-BE3E13D73FB6}"/>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2602790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BCA20F-B960-FE9B-74FE-59EAE72B6B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7441565-BA74-8E4F-C718-D735379189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8183FCA-9BC6-8E18-F947-1AD35C26728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F81A57-187C-53ED-B3AD-EE66FA8DACD6}"/>
              </a:ext>
            </a:extLst>
          </p:cNvPr>
          <p:cNvSpPr>
            <a:spLocks noGrp="1"/>
          </p:cNvSpPr>
          <p:nvPr>
            <p:ph type="dt" sz="half" idx="10"/>
          </p:nvPr>
        </p:nvSpPr>
        <p:spPr/>
        <p:txBody>
          <a:bodyPr/>
          <a:lstStyle/>
          <a:p>
            <a:fld id="{710E07D1-B442-4842-8C07-410D4D5F9B58}" type="datetime1">
              <a:rPr kumimoji="1" lang="ja-JP" altLang="en-US" smtClean="0"/>
              <a:t>2025/8/15</a:t>
            </a:fld>
            <a:endParaRPr kumimoji="1" lang="ja-JP" altLang="en-US"/>
          </a:p>
        </p:txBody>
      </p:sp>
      <p:sp>
        <p:nvSpPr>
          <p:cNvPr id="6" name="フッター プレースホルダー 5">
            <a:extLst>
              <a:ext uri="{FF2B5EF4-FFF2-40B4-BE49-F238E27FC236}">
                <a16:creationId xmlns:a16="http://schemas.microsoft.com/office/drawing/2014/main" id="{07FEE640-C1FE-F554-ADF4-7904A9480A3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C29818-50AC-109C-2C06-3C64CE9E22BF}"/>
              </a:ext>
            </a:extLst>
          </p:cNvPr>
          <p:cNvSpPr>
            <a:spLocks noGrp="1"/>
          </p:cNvSpPr>
          <p:nvPr>
            <p:ph type="sldNum" sz="quarter" idx="12"/>
          </p:nvPr>
        </p:nvSpPr>
        <p:spPr/>
        <p:txBody>
          <a:body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423649191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F5C2E7B-BD95-0661-87C7-F0186ED377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B300380-C04E-4DBE-3DD2-88E74FE8EC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1DA52AB-475E-A597-CE6F-983A10C72D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E111AC-0921-43E0-B6C8-C285A0F47702}" type="datetime1">
              <a:rPr kumimoji="1" lang="ja-JP" altLang="en-US" smtClean="0"/>
              <a:t>2025/8/15</a:t>
            </a:fld>
            <a:endParaRPr kumimoji="1" lang="ja-JP" altLang="en-US"/>
          </a:p>
        </p:txBody>
      </p:sp>
      <p:sp>
        <p:nvSpPr>
          <p:cNvPr id="5" name="フッター プレースホルダー 4">
            <a:extLst>
              <a:ext uri="{FF2B5EF4-FFF2-40B4-BE49-F238E27FC236}">
                <a16:creationId xmlns:a16="http://schemas.microsoft.com/office/drawing/2014/main" id="{8C6B88B4-E354-65BA-E3A7-E10A4D44A8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BC3801C-33D9-B49D-75E0-4FF9A6C27B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38FEB2E-7592-4E7F-85D1-3E5544A215CD}" type="slidenum">
              <a:rPr kumimoji="1" lang="ja-JP" altLang="en-US" smtClean="0"/>
              <a:t>‹#›</a:t>
            </a:fld>
            <a:endParaRPr kumimoji="1" lang="ja-JP" altLang="en-US"/>
          </a:p>
        </p:txBody>
      </p:sp>
    </p:spTree>
    <p:extLst>
      <p:ext uri="{BB962C8B-B14F-4D97-AF65-F5344CB8AC3E}">
        <p14:creationId xmlns:p14="http://schemas.microsoft.com/office/powerpoint/2010/main" val="16846520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BB774-036E-2C27-3172-76D5BEC03B07}"/>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6E07FCC-715D-E923-7F80-C6888760CA0A}"/>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p>
        </p:txBody>
      </p:sp>
      <p:sp>
        <p:nvSpPr>
          <p:cNvPr id="4" name="テキスト ボックス 3">
            <a:extLst>
              <a:ext uri="{FF2B5EF4-FFF2-40B4-BE49-F238E27FC236}">
                <a16:creationId xmlns:a16="http://schemas.microsoft.com/office/drawing/2014/main" id="{DFEE351B-C60C-9DE8-007B-3C24FE830B4D}"/>
              </a:ext>
            </a:extLst>
          </p:cNvPr>
          <p:cNvSpPr txBox="1"/>
          <p:nvPr/>
        </p:nvSpPr>
        <p:spPr>
          <a:xfrm>
            <a:off x="914400" y="1196502"/>
            <a:ext cx="2723823" cy="369332"/>
          </a:xfrm>
          <a:prstGeom prst="rect">
            <a:avLst/>
          </a:prstGeom>
          <a:noFill/>
        </p:spPr>
        <p:txBody>
          <a:bodyPr wrap="none" rtlCol="0">
            <a:spAutoFit/>
          </a:bodyPr>
          <a:lstStyle/>
          <a:p>
            <a:r>
              <a:rPr kumimoji="1" lang="en-US" altLang="ja-JP" b="1"/>
              <a:t>【</a:t>
            </a:r>
            <a:r>
              <a:rPr kumimoji="1" lang="ja-JP" altLang="en-US" b="1"/>
              <a:t>２　委託事業の目的</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092A5781-18CD-8567-CF46-1D927ED6B02D}"/>
              </a:ext>
            </a:extLst>
          </p:cNvPr>
          <p:cNvGraphicFramePr>
            <a:graphicFrameLocks noGrp="1"/>
          </p:cNvGraphicFramePr>
          <p:nvPr>
            <p:extLst>
              <p:ext uri="{D42A27DB-BD31-4B8C-83A1-F6EECF244321}">
                <p14:modId xmlns:p14="http://schemas.microsoft.com/office/powerpoint/2010/main" val="1446148335"/>
              </p:ext>
            </p:extLst>
          </p:nvPr>
        </p:nvGraphicFramePr>
        <p:xfrm>
          <a:off x="1507787" y="2042628"/>
          <a:ext cx="8128000" cy="37084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委託事業の目的を記述する。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7" name="四角形: 角を丸くする 6">
            <a:extLst>
              <a:ext uri="{FF2B5EF4-FFF2-40B4-BE49-F238E27FC236}">
                <a16:creationId xmlns:a16="http://schemas.microsoft.com/office/drawing/2014/main" id="{F3E81BAC-495A-A268-DF58-707AA2E9CE1E}"/>
              </a:ext>
            </a:extLst>
          </p:cNvPr>
          <p:cNvSpPr/>
          <p:nvPr/>
        </p:nvSpPr>
        <p:spPr>
          <a:xfrm>
            <a:off x="1507787" y="2761035"/>
            <a:ext cx="8128000" cy="66796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基礎点評価の観点</a:t>
            </a:r>
            <a:r>
              <a:rPr kumimoji="1" lang="en-US" altLang="ja-JP" sz="1400">
                <a:solidFill>
                  <a:schemeClr val="tx1"/>
                </a:solidFill>
              </a:rPr>
              <a:t>】</a:t>
            </a:r>
          </a:p>
          <a:p>
            <a:r>
              <a:rPr kumimoji="1" lang="ja-JP" altLang="en-US" sz="1400">
                <a:solidFill>
                  <a:schemeClr val="tx1"/>
                </a:solidFill>
              </a:rPr>
              <a:t>・当機構の方針に合致した事業目的が提案されているか。</a:t>
            </a:r>
          </a:p>
        </p:txBody>
      </p:sp>
      <p:sp>
        <p:nvSpPr>
          <p:cNvPr id="2" name="スライド番号プレースホルダー 1">
            <a:extLst>
              <a:ext uri="{FF2B5EF4-FFF2-40B4-BE49-F238E27FC236}">
                <a16:creationId xmlns:a16="http://schemas.microsoft.com/office/drawing/2014/main" id="{904D7ED9-09DA-652C-AEFC-C573E2D287B7}"/>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t>1</a:t>
            </a:fld>
            <a:endParaRPr kumimoji="1" lang="ja-JP" altLang="en-US" sz="1600" b="1"/>
          </a:p>
        </p:txBody>
      </p:sp>
    </p:spTree>
    <p:extLst>
      <p:ext uri="{BB962C8B-B14F-4D97-AF65-F5344CB8AC3E}">
        <p14:creationId xmlns:p14="http://schemas.microsoft.com/office/powerpoint/2010/main" val="4015526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5A8AF-7864-0CF8-F6B1-9BFE3CCF72A4}"/>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9C01A50B-E889-CCA7-6853-516F72168290}"/>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p>
        </p:txBody>
      </p:sp>
      <p:sp>
        <p:nvSpPr>
          <p:cNvPr id="4" name="テキスト ボックス 3">
            <a:extLst>
              <a:ext uri="{FF2B5EF4-FFF2-40B4-BE49-F238E27FC236}">
                <a16:creationId xmlns:a16="http://schemas.microsoft.com/office/drawing/2014/main" id="{5C9EC944-652A-C21C-32E7-4D9EFBCADDB3}"/>
              </a:ext>
            </a:extLst>
          </p:cNvPr>
          <p:cNvSpPr txBox="1"/>
          <p:nvPr/>
        </p:nvSpPr>
        <p:spPr>
          <a:xfrm>
            <a:off x="914400" y="671207"/>
            <a:ext cx="2954655" cy="369332"/>
          </a:xfrm>
          <a:prstGeom prst="rect">
            <a:avLst/>
          </a:prstGeom>
          <a:noFill/>
        </p:spPr>
        <p:txBody>
          <a:bodyPr wrap="none" rtlCol="0">
            <a:spAutoFit/>
          </a:bodyPr>
          <a:lstStyle/>
          <a:p>
            <a:r>
              <a:rPr kumimoji="1" lang="en-US" altLang="ja-JP" b="1"/>
              <a:t>【</a:t>
            </a:r>
            <a:r>
              <a:rPr kumimoji="1" lang="ja-JP" altLang="en-US" b="1"/>
              <a:t>４（１）パーパス動画</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91E42DAC-6251-4814-2BFD-38C48B115F58}"/>
              </a:ext>
            </a:extLst>
          </p:cNvPr>
          <p:cNvGraphicFramePr>
            <a:graphicFrameLocks noGrp="1"/>
          </p:cNvGraphicFramePr>
          <p:nvPr>
            <p:extLst>
              <p:ext uri="{D42A27DB-BD31-4B8C-83A1-F6EECF244321}">
                <p14:modId xmlns:p14="http://schemas.microsoft.com/office/powerpoint/2010/main" val="3408782780"/>
              </p:ext>
            </p:extLst>
          </p:nvPr>
        </p:nvGraphicFramePr>
        <p:xfrm>
          <a:off x="1507787" y="1131842"/>
          <a:ext cx="8128000" cy="64008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仕様書「４（１）パーパス動画」に記載の内容を実現するための方策について記述する。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7" name="四角形: 角を丸くする 6">
            <a:extLst>
              <a:ext uri="{FF2B5EF4-FFF2-40B4-BE49-F238E27FC236}">
                <a16:creationId xmlns:a16="http://schemas.microsoft.com/office/drawing/2014/main" id="{D1B1490D-0AB2-D912-01C7-C656404F8CE8}"/>
              </a:ext>
            </a:extLst>
          </p:cNvPr>
          <p:cNvSpPr/>
          <p:nvPr/>
        </p:nvSpPr>
        <p:spPr>
          <a:xfrm>
            <a:off x="1349651" y="2281512"/>
            <a:ext cx="4205591" cy="4013703"/>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基礎点評価の観点</a:t>
            </a:r>
            <a:r>
              <a:rPr kumimoji="1" lang="en-US" altLang="ja-JP" sz="1400">
                <a:solidFill>
                  <a:schemeClr val="tx1"/>
                </a:solidFill>
              </a:rPr>
              <a:t>】</a:t>
            </a:r>
          </a:p>
          <a:p>
            <a:pPr marL="180975" indent="-180975"/>
            <a:r>
              <a:rPr lang="ja-JP" altLang="en-US" sz="1400">
                <a:solidFill>
                  <a:schemeClr val="tx1"/>
                </a:solidFill>
              </a:rPr>
              <a:t>・制作する動画について、仕様書４（１）に記載の構成に沿って制作することが記載されているか。</a:t>
            </a:r>
            <a:endParaRPr lang="en-US" altLang="ja-JP" sz="1400">
              <a:solidFill>
                <a:schemeClr val="tx1"/>
              </a:solidFill>
            </a:endParaRPr>
          </a:p>
          <a:p>
            <a:pPr marL="180975" indent="-180975"/>
            <a:r>
              <a:rPr lang="ja-JP" altLang="en-US" sz="1400">
                <a:solidFill>
                  <a:schemeClr val="tx1"/>
                </a:solidFill>
              </a:rPr>
              <a:t>・</a:t>
            </a:r>
            <a:r>
              <a:rPr lang="en-US" altLang="ja-JP" sz="1400">
                <a:solidFill>
                  <a:schemeClr val="tx1"/>
                </a:solidFill>
              </a:rPr>
              <a:t>【</a:t>
            </a:r>
            <a:r>
              <a:rPr lang="ja-JP" altLang="en-US" sz="1400">
                <a:solidFill>
                  <a:schemeClr val="tx1"/>
                </a:solidFill>
              </a:rPr>
              <a:t>参考１</a:t>
            </a:r>
            <a:r>
              <a:rPr lang="en-US" altLang="ja-JP" sz="1400">
                <a:solidFill>
                  <a:schemeClr val="tx1"/>
                </a:solidFill>
              </a:rPr>
              <a:t>】</a:t>
            </a:r>
            <a:r>
              <a:rPr lang="ja-JP" altLang="en-US" sz="1400">
                <a:solidFill>
                  <a:schemeClr val="tx1"/>
                </a:solidFill>
              </a:rPr>
              <a:t>のビジュアルアイデンティティマニュアルに従ったロゴの使い方、配色を使うことが記載されているか。</a:t>
            </a:r>
            <a:endParaRPr lang="en-US" altLang="ja-JP" sz="1400">
              <a:solidFill>
                <a:schemeClr val="tx1"/>
              </a:solidFill>
            </a:endParaRPr>
          </a:p>
          <a:p>
            <a:pPr marL="180975" indent="-180975"/>
            <a:r>
              <a:rPr lang="ja-JP" altLang="en-US" sz="1400">
                <a:solidFill>
                  <a:schemeClr val="tx1"/>
                </a:solidFill>
              </a:rPr>
              <a:t>・</a:t>
            </a:r>
            <a:r>
              <a:rPr lang="en-US" altLang="ja-JP" sz="1400">
                <a:solidFill>
                  <a:schemeClr val="tx1"/>
                </a:solidFill>
              </a:rPr>
              <a:t>【</a:t>
            </a:r>
            <a:r>
              <a:rPr lang="ja-JP" altLang="en-US" sz="1400">
                <a:solidFill>
                  <a:schemeClr val="tx1"/>
                </a:solidFill>
              </a:rPr>
              <a:t>参考２</a:t>
            </a:r>
            <a:r>
              <a:rPr lang="en-US" altLang="ja-JP" sz="1400">
                <a:solidFill>
                  <a:schemeClr val="tx1"/>
                </a:solidFill>
              </a:rPr>
              <a:t>】</a:t>
            </a:r>
            <a:r>
              <a:rPr lang="ja-JP" altLang="en-US" sz="1400">
                <a:solidFill>
                  <a:schemeClr val="tx1"/>
                </a:solidFill>
              </a:rPr>
              <a:t>に記載されている、当機構の基本理念や各事業分野の使命が理解できる内容とすることが記載されているか。</a:t>
            </a:r>
            <a:endParaRPr lang="en-US" altLang="ja-JP" sz="1400">
              <a:solidFill>
                <a:schemeClr val="tx1"/>
              </a:solidFill>
            </a:endParaRPr>
          </a:p>
          <a:p>
            <a:pPr marL="180975" indent="-180975"/>
            <a:r>
              <a:rPr lang="ja-JP" altLang="en-US" sz="1400">
                <a:solidFill>
                  <a:schemeClr val="tx1"/>
                </a:solidFill>
              </a:rPr>
              <a:t>・ウェブアクセシビリティ（</a:t>
            </a:r>
            <a:r>
              <a:rPr lang="en-US" altLang="ja-JP" sz="1400">
                <a:solidFill>
                  <a:schemeClr val="tx1"/>
                </a:solidFill>
              </a:rPr>
              <a:t>JIS X 8341-3:2016</a:t>
            </a:r>
            <a:r>
              <a:rPr lang="ja-JP" altLang="en-US" sz="1400">
                <a:solidFill>
                  <a:schemeClr val="tx1"/>
                </a:solidFill>
              </a:rPr>
              <a:t>）の適合レベル</a:t>
            </a:r>
            <a:r>
              <a:rPr lang="en-US" altLang="ja-JP" sz="1400">
                <a:solidFill>
                  <a:schemeClr val="tx1"/>
                </a:solidFill>
              </a:rPr>
              <a:t>AA</a:t>
            </a:r>
            <a:r>
              <a:rPr lang="ja-JP" altLang="en-US" sz="1400">
                <a:solidFill>
                  <a:schemeClr val="tx1"/>
                </a:solidFill>
              </a:rPr>
              <a:t>に準拠することが記載されているか。</a:t>
            </a:r>
            <a:endParaRPr lang="en-US" altLang="ja-JP" sz="1400">
              <a:solidFill>
                <a:schemeClr val="tx1"/>
              </a:solidFill>
            </a:endParaRPr>
          </a:p>
          <a:p>
            <a:pPr marL="180975" indent="-180975"/>
            <a:r>
              <a:rPr lang="ja-JP" altLang="en-US" sz="1400">
                <a:solidFill>
                  <a:schemeClr val="tx1"/>
                </a:solidFill>
              </a:rPr>
              <a:t>・英語字幕について、ネイティブチェックを受けることが記載されているか。</a:t>
            </a:r>
            <a:endParaRPr kumimoji="1" lang="ja-JP" altLang="en-US" sz="1400">
              <a:solidFill>
                <a:schemeClr val="tx1"/>
              </a:solidFill>
            </a:endParaRPr>
          </a:p>
        </p:txBody>
      </p:sp>
      <p:sp>
        <p:nvSpPr>
          <p:cNvPr id="9" name="八角形 8">
            <a:extLst>
              <a:ext uri="{FF2B5EF4-FFF2-40B4-BE49-F238E27FC236}">
                <a16:creationId xmlns:a16="http://schemas.microsoft.com/office/drawing/2014/main" id="{240075CD-B707-EE18-574E-CBCC91304F7E}"/>
              </a:ext>
            </a:extLst>
          </p:cNvPr>
          <p:cNvSpPr/>
          <p:nvPr/>
        </p:nvSpPr>
        <p:spPr>
          <a:xfrm>
            <a:off x="5925505" y="2281513"/>
            <a:ext cx="4328537" cy="4013703"/>
          </a:xfrm>
          <a:prstGeom prst="octagon">
            <a:avLst>
              <a:gd name="adj" fmla="val 11510"/>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加点評価の観点</a:t>
            </a:r>
            <a:r>
              <a:rPr kumimoji="1" lang="en-US" altLang="ja-JP" sz="1400">
                <a:solidFill>
                  <a:schemeClr val="tx1"/>
                </a:solidFill>
              </a:rPr>
              <a:t>】</a:t>
            </a:r>
          </a:p>
          <a:p>
            <a:pPr marL="180975" indent="-180975"/>
            <a:r>
              <a:rPr kumimoji="1" lang="ja-JP" altLang="en-US" sz="1400">
                <a:solidFill>
                  <a:schemeClr val="tx1"/>
                </a:solidFill>
              </a:rPr>
              <a:t>・</a:t>
            </a:r>
            <a:r>
              <a:rPr lang="ja-JP" altLang="en-US" sz="1400">
                <a:solidFill>
                  <a:schemeClr val="tx1"/>
                </a:solidFill>
              </a:rPr>
              <a:t>動画視聴後に、視聴者が機構の基本理念や各事業分野の使命について、第三者に一言で説明できるような工夫がなされている</a:t>
            </a:r>
            <a:r>
              <a:rPr kumimoji="1" lang="ja-JP" altLang="en-US" sz="1400">
                <a:solidFill>
                  <a:schemeClr val="tx1"/>
                </a:solidFill>
              </a:rPr>
              <a:t>か。</a:t>
            </a:r>
            <a:endParaRPr kumimoji="1" lang="en-US" altLang="ja-JP" sz="1400">
              <a:solidFill>
                <a:schemeClr val="tx1"/>
              </a:solidFill>
            </a:endParaRPr>
          </a:p>
          <a:p>
            <a:pPr marL="180975" indent="-180975"/>
            <a:r>
              <a:rPr lang="ja-JP" altLang="en-US" sz="1400">
                <a:solidFill>
                  <a:schemeClr val="tx1"/>
                </a:solidFill>
              </a:rPr>
              <a:t>・視聴者が組織名を認知し、機構ロゴマークを目にした時、組織名が記憶に定着するような工夫が制作等においてなされているか。</a:t>
            </a:r>
            <a:endParaRPr lang="en-US" altLang="ja-JP" sz="1400">
              <a:solidFill>
                <a:schemeClr val="tx1"/>
              </a:solidFill>
            </a:endParaRPr>
          </a:p>
          <a:p>
            <a:pPr marL="180975" indent="-180975"/>
            <a:r>
              <a:rPr lang="ja-JP" altLang="en-US" sz="1400">
                <a:solidFill>
                  <a:schemeClr val="tx1"/>
                </a:solidFill>
              </a:rPr>
              <a:t>・当機構の社会的意義やミッション、各事業分野の使命について、実写やアニメーション、</a:t>
            </a:r>
            <a:r>
              <a:rPr lang="en-US" altLang="ja-JP" sz="1400">
                <a:solidFill>
                  <a:schemeClr val="tx1"/>
                </a:solidFill>
              </a:rPr>
              <a:t>CG</a:t>
            </a:r>
            <a:r>
              <a:rPr lang="ja-JP" altLang="en-US" sz="1400">
                <a:solidFill>
                  <a:schemeClr val="tx1"/>
                </a:solidFill>
              </a:rPr>
              <a:t>等を効果的に組み合わせる等により、事業者や消費者などの一般国民にとって分かりやすく理解できるような視覚・表現上の工夫がなされているか。</a:t>
            </a:r>
            <a:endParaRPr lang="en-US" altLang="ja-JP" sz="1400">
              <a:solidFill>
                <a:schemeClr val="tx1"/>
              </a:solidFill>
            </a:endParaRPr>
          </a:p>
          <a:p>
            <a:pPr marL="180975" indent="-180975"/>
            <a:r>
              <a:rPr kumimoji="1" lang="ja-JP" altLang="en-US" sz="1400">
                <a:solidFill>
                  <a:schemeClr val="tx1"/>
                </a:solidFill>
              </a:rPr>
              <a:t>・</a:t>
            </a:r>
            <a:r>
              <a:rPr lang="en-US" altLang="ja-JP" sz="1400">
                <a:solidFill>
                  <a:schemeClr val="tx1"/>
                </a:solidFill>
              </a:rPr>
              <a:t>SNS</a:t>
            </a:r>
            <a:r>
              <a:rPr lang="ja-JP" altLang="en-US" sz="1400">
                <a:solidFill>
                  <a:schemeClr val="tx1"/>
                </a:solidFill>
              </a:rPr>
              <a:t>（</a:t>
            </a:r>
            <a:r>
              <a:rPr lang="en-US" altLang="ja-JP" sz="1400">
                <a:solidFill>
                  <a:schemeClr val="tx1"/>
                </a:solidFill>
              </a:rPr>
              <a:t>YouTube</a:t>
            </a:r>
            <a:r>
              <a:rPr lang="ja-JP" altLang="en-US" sz="1400">
                <a:solidFill>
                  <a:schemeClr val="tx1"/>
                </a:solidFill>
              </a:rPr>
              <a:t>や</a:t>
            </a:r>
            <a:r>
              <a:rPr lang="en-US" altLang="ja-JP" sz="1400">
                <a:solidFill>
                  <a:schemeClr val="tx1"/>
                </a:solidFill>
              </a:rPr>
              <a:t>X</a:t>
            </a:r>
            <a:r>
              <a:rPr lang="ja-JP" altLang="en-US" sz="1400">
                <a:solidFill>
                  <a:schemeClr val="tx1"/>
                </a:solidFill>
              </a:rPr>
              <a:t>（旧：</a:t>
            </a:r>
            <a:r>
              <a:rPr lang="en-US" altLang="ja-JP" sz="1400">
                <a:solidFill>
                  <a:schemeClr val="tx1"/>
                </a:solidFill>
              </a:rPr>
              <a:t>Twitter</a:t>
            </a:r>
            <a:r>
              <a:rPr lang="ja-JP" altLang="en-US" sz="1400">
                <a:solidFill>
                  <a:schemeClr val="tx1"/>
                </a:solidFill>
              </a:rPr>
              <a:t>））に投稿した際に、視聴者を獲得しやすい仕掛けがあるか。</a:t>
            </a:r>
            <a:endParaRPr lang="en-US" altLang="ja-JP" sz="1400">
              <a:solidFill>
                <a:schemeClr val="tx1"/>
              </a:solidFill>
            </a:endParaRPr>
          </a:p>
        </p:txBody>
      </p:sp>
      <p:sp>
        <p:nvSpPr>
          <p:cNvPr id="8" name="スライド番号プレースホルダー 1">
            <a:extLst>
              <a:ext uri="{FF2B5EF4-FFF2-40B4-BE49-F238E27FC236}">
                <a16:creationId xmlns:a16="http://schemas.microsoft.com/office/drawing/2014/main" id="{C8EE0776-8E2E-20D9-AA7A-2763A8BC05CE}"/>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t>2</a:t>
            </a:fld>
            <a:endParaRPr kumimoji="1" lang="ja-JP" altLang="en-US" sz="1600" b="1"/>
          </a:p>
        </p:txBody>
      </p:sp>
    </p:spTree>
    <p:extLst>
      <p:ext uri="{BB962C8B-B14F-4D97-AF65-F5344CB8AC3E}">
        <p14:creationId xmlns:p14="http://schemas.microsoft.com/office/powerpoint/2010/main" val="3851897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2C938-4549-34A4-00DC-B44C39F312D1}"/>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6F64C8E9-1389-1DD1-156D-A4952FD5FEB9}"/>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p>
        </p:txBody>
      </p:sp>
      <p:sp>
        <p:nvSpPr>
          <p:cNvPr id="4" name="テキスト ボックス 3">
            <a:extLst>
              <a:ext uri="{FF2B5EF4-FFF2-40B4-BE49-F238E27FC236}">
                <a16:creationId xmlns:a16="http://schemas.microsoft.com/office/drawing/2014/main" id="{4335D000-96D9-7EF6-BA79-65FAF8D03DF8}"/>
              </a:ext>
            </a:extLst>
          </p:cNvPr>
          <p:cNvSpPr txBox="1"/>
          <p:nvPr/>
        </p:nvSpPr>
        <p:spPr>
          <a:xfrm>
            <a:off x="914400" y="531481"/>
            <a:ext cx="2954655" cy="369332"/>
          </a:xfrm>
          <a:prstGeom prst="rect">
            <a:avLst/>
          </a:prstGeom>
          <a:noFill/>
        </p:spPr>
        <p:txBody>
          <a:bodyPr wrap="none" rtlCol="0">
            <a:spAutoFit/>
          </a:bodyPr>
          <a:lstStyle/>
          <a:p>
            <a:r>
              <a:rPr kumimoji="1" lang="en-US" altLang="ja-JP" b="1"/>
              <a:t>【</a:t>
            </a:r>
            <a:r>
              <a:rPr kumimoji="1" lang="ja-JP" altLang="en-US" b="1"/>
              <a:t>４（２）業務紹介動画</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2934204A-3189-9E62-2F86-39545AA50D35}"/>
              </a:ext>
            </a:extLst>
          </p:cNvPr>
          <p:cNvGraphicFramePr>
            <a:graphicFrameLocks noGrp="1"/>
          </p:cNvGraphicFramePr>
          <p:nvPr>
            <p:extLst>
              <p:ext uri="{D42A27DB-BD31-4B8C-83A1-F6EECF244321}">
                <p14:modId xmlns:p14="http://schemas.microsoft.com/office/powerpoint/2010/main" val="2973327977"/>
              </p:ext>
            </p:extLst>
          </p:nvPr>
        </p:nvGraphicFramePr>
        <p:xfrm>
          <a:off x="1507786" y="985603"/>
          <a:ext cx="8128000" cy="64008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仕様書「４（２）業務紹介動画」に記載の内容を実現するための方策について記述する。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7" name="四角形: 角を丸くする 6">
            <a:extLst>
              <a:ext uri="{FF2B5EF4-FFF2-40B4-BE49-F238E27FC236}">
                <a16:creationId xmlns:a16="http://schemas.microsoft.com/office/drawing/2014/main" id="{734FB76D-4CD9-53F4-8374-2A80BC7A6FA7}"/>
              </a:ext>
            </a:extLst>
          </p:cNvPr>
          <p:cNvSpPr/>
          <p:nvPr/>
        </p:nvSpPr>
        <p:spPr>
          <a:xfrm>
            <a:off x="1287766" y="1833343"/>
            <a:ext cx="4074809" cy="435963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基礎点評価の観点</a:t>
            </a:r>
            <a:r>
              <a:rPr kumimoji="1" lang="en-US" altLang="ja-JP" sz="1400">
                <a:solidFill>
                  <a:schemeClr val="tx1"/>
                </a:solidFill>
              </a:rPr>
              <a:t>】</a:t>
            </a:r>
          </a:p>
          <a:p>
            <a:pPr marL="180975" indent="-180975"/>
            <a:r>
              <a:rPr kumimoji="1" lang="ja-JP" altLang="en-US" sz="1400">
                <a:solidFill>
                  <a:schemeClr val="tx1"/>
                </a:solidFill>
              </a:rPr>
              <a:t>・</a:t>
            </a:r>
            <a:r>
              <a:rPr lang="ja-JP" altLang="en-US" sz="1400">
                <a:solidFill>
                  <a:schemeClr val="tx1"/>
                </a:solidFill>
              </a:rPr>
              <a:t>制作する動画について、仕様書４</a:t>
            </a:r>
            <a:r>
              <a:rPr lang="en-US" altLang="ja-JP" sz="1400">
                <a:solidFill>
                  <a:schemeClr val="tx1"/>
                </a:solidFill>
              </a:rPr>
              <a:t>(2)</a:t>
            </a:r>
            <a:r>
              <a:rPr lang="ja-JP" altLang="en-US" sz="1400">
                <a:solidFill>
                  <a:schemeClr val="tx1"/>
                </a:solidFill>
              </a:rPr>
              <a:t>に記載の構成に沿って制作することが記載されているか。</a:t>
            </a:r>
            <a:endParaRPr lang="en-US" altLang="ja-JP" sz="1400">
              <a:solidFill>
                <a:schemeClr val="tx1"/>
              </a:solidFill>
            </a:endParaRPr>
          </a:p>
          <a:p>
            <a:pPr marL="180975" indent="-180975"/>
            <a:r>
              <a:rPr lang="ja-JP" altLang="en-US" sz="1400">
                <a:solidFill>
                  <a:schemeClr val="tx1"/>
                </a:solidFill>
              </a:rPr>
              <a:t>・当機構の概要（役割、事業所紹介、歴史、ビジョン等）や各事業分野の業務目的、業務内容を紹介することが記載されているか。</a:t>
            </a:r>
            <a:endParaRPr lang="en-US" altLang="ja-JP" sz="1400">
              <a:solidFill>
                <a:schemeClr val="tx1"/>
              </a:solidFill>
            </a:endParaRPr>
          </a:p>
          <a:p>
            <a:pPr marL="180975" indent="-180975"/>
            <a:r>
              <a:rPr lang="ja-JP" altLang="en-US" sz="1400">
                <a:solidFill>
                  <a:schemeClr val="tx1"/>
                </a:solidFill>
              </a:rPr>
              <a:t>・</a:t>
            </a:r>
            <a:r>
              <a:rPr lang="en-US" altLang="ja-JP" sz="1400">
                <a:solidFill>
                  <a:schemeClr val="tx1"/>
                </a:solidFill>
              </a:rPr>
              <a:t>【</a:t>
            </a:r>
            <a:r>
              <a:rPr lang="ja-JP" altLang="en-US" sz="1400">
                <a:solidFill>
                  <a:schemeClr val="tx1"/>
                </a:solidFill>
              </a:rPr>
              <a:t>参考１</a:t>
            </a:r>
            <a:r>
              <a:rPr lang="en-US" altLang="ja-JP" sz="1400">
                <a:solidFill>
                  <a:schemeClr val="tx1"/>
                </a:solidFill>
              </a:rPr>
              <a:t>】</a:t>
            </a:r>
            <a:r>
              <a:rPr lang="ja-JP" altLang="en-US" sz="1400">
                <a:solidFill>
                  <a:schemeClr val="tx1"/>
                </a:solidFill>
              </a:rPr>
              <a:t>のビジュアルアイデンティティマニュアルに従ったロゴの使い方、配色を使うことが記載されているか。</a:t>
            </a:r>
            <a:endParaRPr lang="en-US" altLang="ja-JP" sz="1400">
              <a:solidFill>
                <a:schemeClr val="tx1"/>
              </a:solidFill>
            </a:endParaRPr>
          </a:p>
          <a:p>
            <a:pPr marL="180975" indent="-180975"/>
            <a:r>
              <a:rPr lang="ja-JP" altLang="en-US" sz="1400">
                <a:solidFill>
                  <a:schemeClr val="tx1"/>
                </a:solidFill>
              </a:rPr>
              <a:t>・ウェブアクセシビリティ（</a:t>
            </a:r>
            <a:r>
              <a:rPr lang="en-US" altLang="ja-JP" sz="1400">
                <a:solidFill>
                  <a:schemeClr val="tx1"/>
                </a:solidFill>
              </a:rPr>
              <a:t>JIS X 8341-3:2016</a:t>
            </a:r>
            <a:r>
              <a:rPr lang="ja-JP" altLang="en-US" sz="1400">
                <a:solidFill>
                  <a:schemeClr val="tx1"/>
                </a:solidFill>
              </a:rPr>
              <a:t>）の適合レベル</a:t>
            </a:r>
            <a:r>
              <a:rPr lang="en-US" altLang="ja-JP" sz="1400">
                <a:solidFill>
                  <a:schemeClr val="tx1"/>
                </a:solidFill>
              </a:rPr>
              <a:t>AA</a:t>
            </a:r>
            <a:r>
              <a:rPr lang="ja-JP" altLang="en-US" sz="1400">
                <a:solidFill>
                  <a:schemeClr val="tx1"/>
                </a:solidFill>
              </a:rPr>
              <a:t>に準拠することが記載されているか。</a:t>
            </a:r>
            <a:endParaRPr lang="en-US" altLang="ja-JP" sz="1400">
              <a:solidFill>
                <a:schemeClr val="tx1"/>
              </a:solidFill>
            </a:endParaRPr>
          </a:p>
          <a:p>
            <a:pPr marL="180975" indent="-180975"/>
            <a:r>
              <a:rPr lang="ja-JP" altLang="en-US" sz="1400">
                <a:solidFill>
                  <a:schemeClr val="tx1"/>
                </a:solidFill>
              </a:rPr>
              <a:t>・英語字幕について、ネイティブチェックを受けることが記載されているか。</a:t>
            </a:r>
          </a:p>
        </p:txBody>
      </p:sp>
      <p:sp>
        <p:nvSpPr>
          <p:cNvPr id="9" name="八角形 8">
            <a:extLst>
              <a:ext uri="{FF2B5EF4-FFF2-40B4-BE49-F238E27FC236}">
                <a16:creationId xmlns:a16="http://schemas.microsoft.com/office/drawing/2014/main" id="{1BB82A7E-EF31-20A3-9187-DD2EA97E5584}"/>
              </a:ext>
            </a:extLst>
          </p:cNvPr>
          <p:cNvSpPr/>
          <p:nvPr/>
        </p:nvSpPr>
        <p:spPr>
          <a:xfrm>
            <a:off x="5727990" y="1916793"/>
            <a:ext cx="4413476" cy="4276189"/>
          </a:xfrm>
          <a:prstGeom prst="octagon">
            <a:avLst>
              <a:gd name="adj" fmla="val 5466"/>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加点評価の観点</a:t>
            </a:r>
            <a:r>
              <a:rPr kumimoji="1" lang="en-US" altLang="ja-JP" sz="1400">
                <a:solidFill>
                  <a:schemeClr val="tx1"/>
                </a:solidFill>
              </a:rPr>
              <a:t>】</a:t>
            </a:r>
          </a:p>
          <a:p>
            <a:pPr marL="180975" indent="-180975"/>
            <a:r>
              <a:rPr lang="ja-JP" altLang="en-US" sz="1400">
                <a:solidFill>
                  <a:schemeClr val="tx1"/>
                </a:solidFill>
              </a:rPr>
              <a:t>・各部門の業務を淡々と説明する構成になっておらず、動画全体を通した物語があったり、目を惹くような仕掛けがあったりと、視聴者が飽きずに途中離脱しないような内容となっているか。</a:t>
            </a:r>
            <a:endParaRPr lang="en-US" altLang="ja-JP" sz="1400">
              <a:solidFill>
                <a:schemeClr val="tx1"/>
              </a:solidFill>
            </a:endParaRPr>
          </a:p>
          <a:p>
            <a:pPr marL="180975" indent="-180975"/>
            <a:r>
              <a:rPr lang="ja-JP" altLang="en-US" sz="1400">
                <a:solidFill>
                  <a:schemeClr val="tx1"/>
                </a:solidFill>
              </a:rPr>
              <a:t>・世間が思う公務員像や業務と、当機構の実業務にずれがある場合、それを使って視聴者の感情（驚きや笑いといったポジティブな感情）を引き出す工夫がなされているか。</a:t>
            </a:r>
            <a:endParaRPr lang="en-US" altLang="ja-JP" sz="1400">
              <a:solidFill>
                <a:schemeClr val="tx1"/>
              </a:solidFill>
            </a:endParaRPr>
          </a:p>
          <a:p>
            <a:pPr marL="180975" indent="-180975"/>
            <a:r>
              <a:rPr lang="ja-JP" altLang="en-US" sz="1400">
                <a:solidFill>
                  <a:schemeClr val="tx1"/>
                </a:solidFill>
              </a:rPr>
              <a:t>・視聴者が組織名を認知し、機構ロゴマークを目にした時、組織名が記憶に定着するような工夫が制作等においてなされているか。</a:t>
            </a:r>
            <a:endParaRPr lang="en-US" altLang="ja-JP" sz="1400">
              <a:solidFill>
                <a:schemeClr val="tx1"/>
              </a:solidFill>
            </a:endParaRPr>
          </a:p>
          <a:p>
            <a:pPr marL="180975" indent="-180975"/>
            <a:r>
              <a:rPr lang="ja-JP" altLang="en-US" sz="1400">
                <a:solidFill>
                  <a:schemeClr val="tx1"/>
                </a:solidFill>
              </a:rPr>
              <a:t>・当機構の概要や業務目的・業務内容について、実写やアニメーション、</a:t>
            </a:r>
            <a:r>
              <a:rPr lang="en-US" altLang="ja-JP" sz="1400">
                <a:solidFill>
                  <a:schemeClr val="tx1"/>
                </a:solidFill>
              </a:rPr>
              <a:t>CG</a:t>
            </a:r>
            <a:r>
              <a:rPr lang="ja-JP" altLang="en-US" sz="1400">
                <a:solidFill>
                  <a:schemeClr val="tx1"/>
                </a:solidFill>
              </a:rPr>
              <a:t>等を効果的に組み合わせる等により、事業者や消費者などの一般国民にとって分かりやすく理解できるような視覚・表現上の工夫がなされているか。</a:t>
            </a:r>
            <a:endParaRPr lang="en-US" altLang="ja-JP" sz="1400">
              <a:solidFill>
                <a:schemeClr val="tx1"/>
              </a:solidFill>
            </a:endParaRPr>
          </a:p>
          <a:p>
            <a:pPr marL="180975" indent="-180975"/>
            <a:r>
              <a:rPr lang="ja-JP" altLang="en-US" sz="1400">
                <a:solidFill>
                  <a:schemeClr val="tx1"/>
                </a:solidFill>
              </a:rPr>
              <a:t>・</a:t>
            </a:r>
            <a:r>
              <a:rPr lang="en-US" altLang="ja-JP" sz="1400">
                <a:solidFill>
                  <a:schemeClr val="tx1"/>
                </a:solidFill>
              </a:rPr>
              <a:t>SNS</a:t>
            </a:r>
            <a:r>
              <a:rPr lang="ja-JP" altLang="en-US" sz="1400">
                <a:solidFill>
                  <a:schemeClr val="tx1"/>
                </a:solidFill>
              </a:rPr>
              <a:t>（</a:t>
            </a:r>
            <a:r>
              <a:rPr lang="en-US" altLang="ja-JP" sz="1400">
                <a:solidFill>
                  <a:schemeClr val="tx1"/>
                </a:solidFill>
              </a:rPr>
              <a:t>YouTube</a:t>
            </a:r>
            <a:r>
              <a:rPr lang="ja-JP" altLang="en-US" sz="1400">
                <a:solidFill>
                  <a:schemeClr val="tx1"/>
                </a:solidFill>
              </a:rPr>
              <a:t>や</a:t>
            </a:r>
            <a:r>
              <a:rPr lang="en-US" altLang="ja-JP" sz="1400">
                <a:solidFill>
                  <a:schemeClr val="tx1"/>
                </a:solidFill>
              </a:rPr>
              <a:t>X</a:t>
            </a:r>
            <a:r>
              <a:rPr lang="ja-JP" altLang="en-US" sz="1400">
                <a:solidFill>
                  <a:schemeClr val="tx1"/>
                </a:solidFill>
              </a:rPr>
              <a:t>（旧：</a:t>
            </a:r>
            <a:r>
              <a:rPr lang="en-US" altLang="ja-JP" sz="1400">
                <a:solidFill>
                  <a:schemeClr val="tx1"/>
                </a:solidFill>
              </a:rPr>
              <a:t>Twitter</a:t>
            </a:r>
            <a:r>
              <a:rPr lang="ja-JP" altLang="en-US" sz="1400">
                <a:solidFill>
                  <a:schemeClr val="tx1"/>
                </a:solidFill>
              </a:rPr>
              <a:t>））に投稿した際に、視聴者を獲得しやすい仕掛けがあるか。</a:t>
            </a:r>
            <a:endParaRPr lang="en-US" altLang="ja-JP" sz="1400">
              <a:solidFill>
                <a:schemeClr val="tx1"/>
              </a:solidFill>
            </a:endParaRPr>
          </a:p>
        </p:txBody>
      </p:sp>
      <p:sp>
        <p:nvSpPr>
          <p:cNvPr id="6" name="スライド番号プレースホルダー 1">
            <a:extLst>
              <a:ext uri="{FF2B5EF4-FFF2-40B4-BE49-F238E27FC236}">
                <a16:creationId xmlns:a16="http://schemas.microsoft.com/office/drawing/2014/main" id="{50CA8523-2F37-5BF1-E864-7929221123C1}"/>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t>3</a:t>
            </a:fld>
            <a:endParaRPr kumimoji="1" lang="ja-JP" altLang="en-US" sz="1600" b="1"/>
          </a:p>
        </p:txBody>
      </p:sp>
    </p:spTree>
    <p:extLst>
      <p:ext uri="{BB962C8B-B14F-4D97-AF65-F5344CB8AC3E}">
        <p14:creationId xmlns:p14="http://schemas.microsoft.com/office/powerpoint/2010/main" val="4120282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B1298-44B1-AFBD-2B4B-7A91D22AA5F3}"/>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F5D331FC-7369-D909-DDE9-2EE03E6C1F95}"/>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p>
        </p:txBody>
      </p:sp>
      <p:sp>
        <p:nvSpPr>
          <p:cNvPr id="4" name="テキスト ボックス 3">
            <a:extLst>
              <a:ext uri="{FF2B5EF4-FFF2-40B4-BE49-F238E27FC236}">
                <a16:creationId xmlns:a16="http://schemas.microsoft.com/office/drawing/2014/main" id="{D94CDD91-9D5E-698A-8BD7-E8586764711A}"/>
              </a:ext>
            </a:extLst>
          </p:cNvPr>
          <p:cNvSpPr txBox="1"/>
          <p:nvPr/>
        </p:nvSpPr>
        <p:spPr>
          <a:xfrm>
            <a:off x="893619" y="622252"/>
            <a:ext cx="3185487" cy="369332"/>
          </a:xfrm>
          <a:prstGeom prst="rect">
            <a:avLst/>
          </a:prstGeom>
          <a:noFill/>
        </p:spPr>
        <p:txBody>
          <a:bodyPr wrap="none" rtlCol="0">
            <a:spAutoFit/>
          </a:bodyPr>
          <a:lstStyle/>
          <a:p>
            <a:r>
              <a:rPr kumimoji="1" lang="en-US" altLang="ja-JP" b="1"/>
              <a:t>【</a:t>
            </a:r>
            <a:r>
              <a:rPr kumimoji="1" lang="ja-JP" altLang="en-US" b="1"/>
              <a:t>５　応募者に求める事項</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8A32589E-6A38-6D20-6ACA-4253FBD75700}"/>
              </a:ext>
            </a:extLst>
          </p:cNvPr>
          <p:cNvGraphicFramePr>
            <a:graphicFrameLocks noGrp="1"/>
          </p:cNvGraphicFramePr>
          <p:nvPr>
            <p:extLst>
              <p:ext uri="{D42A27DB-BD31-4B8C-83A1-F6EECF244321}">
                <p14:modId xmlns:p14="http://schemas.microsoft.com/office/powerpoint/2010/main" val="347102070"/>
              </p:ext>
            </p:extLst>
          </p:nvPr>
        </p:nvGraphicFramePr>
        <p:xfrm>
          <a:off x="1383096" y="1095973"/>
          <a:ext cx="8128000" cy="64008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仕様書「５　応募者に求める事項」に記載の内容について記述する。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6" name="テキスト ボックス 5">
            <a:extLst>
              <a:ext uri="{FF2B5EF4-FFF2-40B4-BE49-F238E27FC236}">
                <a16:creationId xmlns:a16="http://schemas.microsoft.com/office/drawing/2014/main" id="{1475A208-96B6-078A-7942-31A80738B29C}"/>
              </a:ext>
            </a:extLst>
          </p:cNvPr>
          <p:cNvSpPr txBox="1"/>
          <p:nvPr/>
        </p:nvSpPr>
        <p:spPr>
          <a:xfrm>
            <a:off x="1218135" y="1791717"/>
            <a:ext cx="6109365" cy="2893100"/>
          </a:xfrm>
          <a:prstGeom prst="rect">
            <a:avLst/>
          </a:prstGeom>
          <a:noFill/>
        </p:spPr>
        <p:txBody>
          <a:bodyPr wrap="square" rtlCol="0">
            <a:spAutoFit/>
          </a:bodyPr>
          <a:lstStyle/>
          <a:p>
            <a:r>
              <a:rPr kumimoji="1" lang="ja-JP" altLang="en-US" sz="1400"/>
              <a:t>（１）実績</a:t>
            </a:r>
            <a:endParaRPr kumimoji="1" lang="en-US" altLang="ja-JP" sz="1400"/>
          </a:p>
          <a:p>
            <a:r>
              <a:rPr kumimoji="1" lang="ja-JP" altLang="en-US" sz="1400"/>
              <a:t>　実施時期、依頼元、動画の内容、可能であればＵＲＬなどを記載する。</a:t>
            </a:r>
            <a:endParaRPr kumimoji="1" lang="en-US" altLang="ja-JP" sz="1400"/>
          </a:p>
          <a:p>
            <a:endParaRPr kumimoji="1" lang="en-US" altLang="ja-JP" sz="1400"/>
          </a:p>
          <a:p>
            <a:r>
              <a:rPr lang="ja-JP" altLang="en-US" sz="1400"/>
              <a:t>（２）実施体制</a:t>
            </a:r>
            <a:endParaRPr lang="en-US" altLang="ja-JP" sz="1400"/>
          </a:p>
          <a:p>
            <a:endParaRPr lang="en-US" altLang="ja-JP" sz="1400"/>
          </a:p>
          <a:p>
            <a:endParaRPr lang="en-US" altLang="ja-JP" sz="1400"/>
          </a:p>
          <a:p>
            <a:endParaRPr lang="en-US" altLang="ja-JP" sz="1400"/>
          </a:p>
          <a:p>
            <a:endParaRPr lang="en-US" altLang="ja-JP" sz="1400"/>
          </a:p>
          <a:p>
            <a:endParaRPr lang="en-US" altLang="ja-JP" sz="1400"/>
          </a:p>
          <a:p>
            <a:endParaRPr lang="en-US" altLang="ja-JP" sz="1400"/>
          </a:p>
          <a:p>
            <a:endParaRPr lang="en-US" altLang="ja-JP" sz="1400"/>
          </a:p>
          <a:p>
            <a:endParaRPr lang="en-US" altLang="ja-JP" sz="1400"/>
          </a:p>
          <a:p>
            <a:endParaRPr kumimoji="1" lang="ja-JP" altLang="en-US" sz="1400"/>
          </a:p>
        </p:txBody>
      </p:sp>
      <p:sp>
        <p:nvSpPr>
          <p:cNvPr id="7" name="四角形: 角を丸くする 6">
            <a:extLst>
              <a:ext uri="{FF2B5EF4-FFF2-40B4-BE49-F238E27FC236}">
                <a16:creationId xmlns:a16="http://schemas.microsoft.com/office/drawing/2014/main" id="{CA10056E-C817-22F9-F564-8A19286D68E5}"/>
              </a:ext>
            </a:extLst>
          </p:cNvPr>
          <p:cNvSpPr/>
          <p:nvPr/>
        </p:nvSpPr>
        <p:spPr>
          <a:xfrm>
            <a:off x="686781" y="4202851"/>
            <a:ext cx="5671399" cy="1272118"/>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基礎点評価の観点</a:t>
            </a:r>
            <a:r>
              <a:rPr kumimoji="1" lang="en-US" altLang="ja-JP" sz="1400">
                <a:solidFill>
                  <a:schemeClr val="tx1"/>
                </a:solidFill>
              </a:rPr>
              <a:t>】</a:t>
            </a:r>
          </a:p>
          <a:p>
            <a:pPr marL="180975" indent="-180975"/>
            <a:r>
              <a:rPr lang="ja-JP" altLang="en-US" sz="1400">
                <a:solidFill>
                  <a:schemeClr val="tx1"/>
                </a:solidFill>
              </a:rPr>
              <a:t>・仕様書「５　応募者に求める事項」（</a:t>
            </a:r>
            <a:r>
              <a:rPr lang="en-US" altLang="ja-JP" sz="1400">
                <a:solidFill>
                  <a:schemeClr val="tx1"/>
                </a:solidFill>
              </a:rPr>
              <a:t>(2)</a:t>
            </a:r>
            <a:r>
              <a:rPr lang="ja-JP" altLang="en-US" sz="1400">
                <a:solidFill>
                  <a:schemeClr val="tx1"/>
                </a:solidFill>
              </a:rPr>
              <a:t>カを除く。）に記載の内容について全て満たしているか。</a:t>
            </a:r>
            <a:endParaRPr lang="ja-JP" altLang="ja-JP" sz="1400">
              <a:solidFill>
                <a:schemeClr val="tx1"/>
              </a:solidFill>
            </a:endParaRPr>
          </a:p>
        </p:txBody>
      </p:sp>
      <p:sp>
        <p:nvSpPr>
          <p:cNvPr id="8" name="正方形/長方形 7">
            <a:extLst>
              <a:ext uri="{FF2B5EF4-FFF2-40B4-BE49-F238E27FC236}">
                <a16:creationId xmlns:a16="http://schemas.microsoft.com/office/drawing/2014/main" id="{9F337F4F-268C-E06B-D4E1-33CBAD7C71C7}"/>
              </a:ext>
            </a:extLst>
          </p:cNvPr>
          <p:cNvSpPr/>
          <p:nvPr/>
        </p:nvSpPr>
        <p:spPr>
          <a:xfrm>
            <a:off x="3083517" y="2554279"/>
            <a:ext cx="1288473" cy="3587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t>ＸＸ　ＸＸ</a:t>
            </a:r>
            <a:endParaRPr kumimoji="1" lang="en-US" altLang="ja-JP" sz="1100"/>
          </a:p>
          <a:p>
            <a:pPr algn="ctr"/>
            <a:r>
              <a:rPr kumimoji="1" lang="ja-JP" altLang="en-US" sz="1100"/>
              <a:t>リーダー</a:t>
            </a:r>
          </a:p>
        </p:txBody>
      </p:sp>
      <p:sp>
        <p:nvSpPr>
          <p:cNvPr id="9" name="正方形/長方形 8">
            <a:extLst>
              <a:ext uri="{FF2B5EF4-FFF2-40B4-BE49-F238E27FC236}">
                <a16:creationId xmlns:a16="http://schemas.microsoft.com/office/drawing/2014/main" id="{0989416C-9DF6-0A5C-CAF4-EF203D5E05D0}"/>
              </a:ext>
            </a:extLst>
          </p:cNvPr>
          <p:cNvSpPr/>
          <p:nvPr/>
        </p:nvSpPr>
        <p:spPr>
          <a:xfrm>
            <a:off x="1603479" y="3188006"/>
            <a:ext cx="1288473" cy="3587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t>ＸＸ　ＸＸ</a:t>
            </a:r>
            <a:endParaRPr kumimoji="1" lang="en-US" altLang="ja-JP" sz="1100"/>
          </a:p>
          <a:p>
            <a:pPr algn="ctr"/>
            <a:r>
              <a:rPr kumimoji="1" lang="ja-JP" altLang="en-US" sz="1100"/>
              <a:t>○○担当</a:t>
            </a:r>
          </a:p>
        </p:txBody>
      </p:sp>
      <p:sp>
        <p:nvSpPr>
          <p:cNvPr id="10" name="正方形/長方形 9">
            <a:extLst>
              <a:ext uri="{FF2B5EF4-FFF2-40B4-BE49-F238E27FC236}">
                <a16:creationId xmlns:a16="http://schemas.microsoft.com/office/drawing/2014/main" id="{DC82A8F2-F7E2-6A8E-A915-9A133E8EC49E}"/>
              </a:ext>
            </a:extLst>
          </p:cNvPr>
          <p:cNvSpPr/>
          <p:nvPr/>
        </p:nvSpPr>
        <p:spPr>
          <a:xfrm>
            <a:off x="4614445" y="3188006"/>
            <a:ext cx="1288473" cy="3587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t>ＸＸ　ＸＸ</a:t>
            </a:r>
            <a:endParaRPr kumimoji="1" lang="en-US" altLang="ja-JP" sz="1100"/>
          </a:p>
          <a:p>
            <a:pPr algn="ctr"/>
            <a:r>
              <a:rPr lang="ja-JP" altLang="en-US" sz="1100"/>
              <a:t>○○担当</a:t>
            </a:r>
            <a:endParaRPr kumimoji="1" lang="ja-JP" altLang="en-US" sz="1100"/>
          </a:p>
        </p:txBody>
      </p:sp>
      <p:sp>
        <p:nvSpPr>
          <p:cNvPr id="11" name="正方形/長方形 10">
            <a:extLst>
              <a:ext uri="{FF2B5EF4-FFF2-40B4-BE49-F238E27FC236}">
                <a16:creationId xmlns:a16="http://schemas.microsoft.com/office/drawing/2014/main" id="{C51BA541-0D54-88CB-2ED2-F526159BC4DF}"/>
              </a:ext>
            </a:extLst>
          </p:cNvPr>
          <p:cNvSpPr/>
          <p:nvPr/>
        </p:nvSpPr>
        <p:spPr>
          <a:xfrm>
            <a:off x="3083516" y="3188006"/>
            <a:ext cx="1288473" cy="3587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a:t>ＸＸ　ＸＸ</a:t>
            </a:r>
            <a:endParaRPr kumimoji="1" lang="en-US" altLang="ja-JP" sz="1100"/>
          </a:p>
          <a:p>
            <a:pPr algn="ctr"/>
            <a:r>
              <a:rPr lang="ja-JP" altLang="en-US" sz="1100"/>
              <a:t>○○担当</a:t>
            </a:r>
            <a:endParaRPr kumimoji="1" lang="ja-JP" altLang="en-US" sz="1100"/>
          </a:p>
        </p:txBody>
      </p:sp>
      <p:cxnSp>
        <p:nvCxnSpPr>
          <p:cNvPr id="12" name="直線コネクタ 11">
            <a:extLst>
              <a:ext uri="{FF2B5EF4-FFF2-40B4-BE49-F238E27FC236}">
                <a16:creationId xmlns:a16="http://schemas.microsoft.com/office/drawing/2014/main" id="{D61640C2-386C-41DA-466A-744C86A1C588}"/>
              </a:ext>
            </a:extLst>
          </p:cNvPr>
          <p:cNvCxnSpPr>
            <a:cxnSpLocks/>
            <a:stCxn id="8" idx="2"/>
          </p:cNvCxnSpPr>
          <p:nvPr/>
        </p:nvCxnSpPr>
        <p:spPr>
          <a:xfrm>
            <a:off x="3727754" y="2913017"/>
            <a:ext cx="0" cy="507947"/>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直線コネクタ 12">
            <a:extLst>
              <a:ext uri="{FF2B5EF4-FFF2-40B4-BE49-F238E27FC236}">
                <a16:creationId xmlns:a16="http://schemas.microsoft.com/office/drawing/2014/main" id="{4543280D-6938-444B-50C7-93E02282A837}"/>
              </a:ext>
            </a:extLst>
          </p:cNvPr>
          <p:cNvCxnSpPr>
            <a:cxnSpLocks/>
          </p:cNvCxnSpPr>
          <p:nvPr/>
        </p:nvCxnSpPr>
        <p:spPr>
          <a:xfrm>
            <a:off x="2247715" y="3053441"/>
            <a:ext cx="3010966"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直線コネクタ 13">
            <a:extLst>
              <a:ext uri="{FF2B5EF4-FFF2-40B4-BE49-F238E27FC236}">
                <a16:creationId xmlns:a16="http://schemas.microsoft.com/office/drawing/2014/main" id="{E3CDA920-F184-F55F-F13A-E8A9136FC2AE}"/>
              </a:ext>
            </a:extLst>
          </p:cNvPr>
          <p:cNvCxnSpPr>
            <a:cxnSpLocks/>
          </p:cNvCxnSpPr>
          <p:nvPr/>
        </p:nvCxnSpPr>
        <p:spPr>
          <a:xfrm>
            <a:off x="5258681" y="3044626"/>
            <a:ext cx="0" cy="1939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直線コネクタ 14">
            <a:extLst>
              <a:ext uri="{FF2B5EF4-FFF2-40B4-BE49-F238E27FC236}">
                <a16:creationId xmlns:a16="http://schemas.microsoft.com/office/drawing/2014/main" id="{F12B7BE0-6591-A979-B8A1-3FD2ED8389F3}"/>
              </a:ext>
            </a:extLst>
          </p:cNvPr>
          <p:cNvCxnSpPr>
            <a:cxnSpLocks/>
          </p:cNvCxnSpPr>
          <p:nvPr/>
        </p:nvCxnSpPr>
        <p:spPr>
          <a:xfrm>
            <a:off x="2247715" y="3020725"/>
            <a:ext cx="0" cy="193932"/>
          </a:xfrm>
          <a:prstGeom prst="line">
            <a:avLst/>
          </a:prstGeom>
        </p:spPr>
        <p:style>
          <a:lnRef idx="2">
            <a:schemeClr val="accent1"/>
          </a:lnRef>
          <a:fillRef idx="0">
            <a:schemeClr val="accent1"/>
          </a:fillRef>
          <a:effectRef idx="1">
            <a:schemeClr val="accent1"/>
          </a:effectRef>
          <a:fontRef idx="minor">
            <a:schemeClr val="tx1"/>
          </a:fontRef>
        </p:style>
      </p:cxnSp>
      <p:sp>
        <p:nvSpPr>
          <p:cNvPr id="17" name="八角形 16">
            <a:extLst>
              <a:ext uri="{FF2B5EF4-FFF2-40B4-BE49-F238E27FC236}">
                <a16:creationId xmlns:a16="http://schemas.microsoft.com/office/drawing/2014/main" id="{7578CFC6-DD86-097B-C652-F7C569E6DB7A}"/>
              </a:ext>
            </a:extLst>
          </p:cNvPr>
          <p:cNvSpPr/>
          <p:nvPr/>
        </p:nvSpPr>
        <p:spPr>
          <a:xfrm>
            <a:off x="6515850" y="4111768"/>
            <a:ext cx="5293529" cy="2666803"/>
          </a:xfrm>
          <a:prstGeom prst="octagon">
            <a:avLst>
              <a:gd name="adj" fmla="val 1445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加点評価の観点</a:t>
            </a:r>
            <a:r>
              <a:rPr kumimoji="1" lang="en-US" altLang="ja-JP" sz="1400">
                <a:solidFill>
                  <a:schemeClr val="tx1"/>
                </a:solidFill>
              </a:rPr>
              <a:t>】</a:t>
            </a:r>
          </a:p>
          <a:p>
            <a:pPr marL="180975" indent="-180975"/>
            <a:r>
              <a:rPr kumimoji="1" lang="ja-JP" altLang="en-US" sz="1400">
                <a:solidFill>
                  <a:schemeClr val="tx1"/>
                </a:solidFill>
              </a:rPr>
              <a:t>・</a:t>
            </a:r>
            <a:r>
              <a:rPr lang="ja-JP" altLang="en-US" sz="1400">
                <a:solidFill>
                  <a:schemeClr val="tx1"/>
                </a:solidFill>
              </a:rPr>
              <a:t>提案された作業スケジュールが、合理的かつ確実に業務が履行できることが期待されるものとなっているか。</a:t>
            </a:r>
            <a:endParaRPr lang="en-US" altLang="ja-JP" sz="1400">
              <a:solidFill>
                <a:schemeClr val="tx1"/>
              </a:solidFill>
            </a:endParaRPr>
          </a:p>
          <a:p>
            <a:pPr marL="180975" indent="-180975"/>
            <a:r>
              <a:rPr lang="ja-JP" altLang="en-US" sz="1400">
                <a:solidFill>
                  <a:schemeClr val="tx1"/>
                </a:solidFill>
              </a:rPr>
              <a:t>・動画の企画や編集における応募者の貢献によって、動画配信サイトでの顕著な成果（世の中で話題になった、</a:t>
            </a:r>
            <a:r>
              <a:rPr lang="en-US" altLang="ja-JP" sz="1400">
                <a:solidFill>
                  <a:schemeClr val="tx1"/>
                </a:solidFill>
              </a:rPr>
              <a:t>YouTube</a:t>
            </a:r>
            <a:r>
              <a:rPr lang="ja-JP" altLang="en-US" sz="1400">
                <a:solidFill>
                  <a:schemeClr val="tx1"/>
                </a:solidFill>
              </a:rPr>
              <a:t>等の再生回数アップ等）に繋がった実績を有しているか</a:t>
            </a:r>
            <a:endParaRPr lang="en-US" altLang="ja-JP" sz="1400">
              <a:solidFill>
                <a:schemeClr val="tx1"/>
              </a:solidFill>
            </a:endParaRPr>
          </a:p>
          <a:p>
            <a:pPr marL="180975" indent="-180975"/>
            <a:r>
              <a:rPr lang="ja-JP" altLang="en-US" sz="1400">
                <a:solidFill>
                  <a:schemeClr val="tx1"/>
                </a:solidFill>
              </a:rPr>
              <a:t>・ワーク･ライフ・バランス等の推進に関する指標に基づく取組をしているか。</a:t>
            </a:r>
            <a:endParaRPr lang="en-US" altLang="ja-JP" sz="1400">
              <a:solidFill>
                <a:schemeClr val="tx1"/>
              </a:solidFill>
            </a:endParaRPr>
          </a:p>
          <a:p>
            <a:pPr marL="180975" indent="-180975"/>
            <a:endParaRPr lang="en-US" altLang="ja-JP" sz="1400">
              <a:solidFill>
                <a:schemeClr val="tx1"/>
              </a:solidFill>
            </a:endParaRPr>
          </a:p>
        </p:txBody>
      </p:sp>
      <p:sp>
        <p:nvSpPr>
          <p:cNvPr id="16" name="スライド番号プレースホルダー 1">
            <a:extLst>
              <a:ext uri="{FF2B5EF4-FFF2-40B4-BE49-F238E27FC236}">
                <a16:creationId xmlns:a16="http://schemas.microsoft.com/office/drawing/2014/main" id="{7D3DCD11-8E1E-7934-D88A-F15BD5CCC49B}"/>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solidFill>
                  <a:schemeClr val="tx1"/>
                </a:solidFill>
              </a:rPr>
              <a:t>4</a:t>
            </a:fld>
            <a:endParaRPr kumimoji="1" lang="ja-JP" altLang="en-US" sz="1600" b="1">
              <a:solidFill>
                <a:schemeClr val="tx1"/>
              </a:solidFill>
            </a:endParaRPr>
          </a:p>
        </p:txBody>
      </p:sp>
      <p:sp>
        <p:nvSpPr>
          <p:cNvPr id="2" name="テキスト ボックス 1">
            <a:extLst>
              <a:ext uri="{FF2B5EF4-FFF2-40B4-BE49-F238E27FC236}">
                <a16:creationId xmlns:a16="http://schemas.microsoft.com/office/drawing/2014/main" id="{83803D04-EF65-5746-DE06-D1F323C14FC4}"/>
              </a:ext>
            </a:extLst>
          </p:cNvPr>
          <p:cNvSpPr txBox="1"/>
          <p:nvPr/>
        </p:nvSpPr>
        <p:spPr>
          <a:xfrm>
            <a:off x="6200511" y="2449775"/>
            <a:ext cx="4458511" cy="1661993"/>
          </a:xfrm>
          <a:prstGeom prst="rect">
            <a:avLst/>
          </a:prstGeom>
          <a:noFill/>
        </p:spPr>
        <p:txBody>
          <a:bodyPr wrap="square" rtlCol="0">
            <a:spAutoFit/>
          </a:bodyPr>
          <a:lstStyle/>
          <a:p>
            <a:r>
              <a:rPr kumimoji="1" lang="en-US" altLang="ja-JP" sz="1400"/>
              <a:t>※</a:t>
            </a:r>
            <a:r>
              <a:rPr lang="ja-JP" altLang="en-US" sz="1400"/>
              <a:t>外注や再委託を行う場合は、会社名、委託内容を明記すること。</a:t>
            </a:r>
            <a:endParaRPr lang="en-US" altLang="ja-JP" sz="1400"/>
          </a:p>
          <a:p>
            <a:endParaRPr lang="en-US" altLang="ja-JP" sz="1400"/>
          </a:p>
          <a:p>
            <a:r>
              <a:rPr lang="ja-JP" altLang="en-US" sz="1400"/>
              <a:t>・役割分担</a:t>
            </a:r>
            <a:endParaRPr lang="en-US" altLang="ja-JP" sz="1400"/>
          </a:p>
          <a:p>
            <a:endParaRPr lang="en-US" altLang="ja-JP" sz="1400"/>
          </a:p>
          <a:p>
            <a:r>
              <a:rPr lang="ja-JP" altLang="en-US" sz="1400"/>
              <a:t>・制作スケジュール</a:t>
            </a:r>
            <a:endParaRPr lang="en-US" altLang="ja-JP" sz="1400"/>
          </a:p>
          <a:p>
            <a:endParaRPr kumimoji="1" lang="ja-JP" altLang="en-US"/>
          </a:p>
        </p:txBody>
      </p:sp>
    </p:spTree>
    <p:extLst>
      <p:ext uri="{BB962C8B-B14F-4D97-AF65-F5344CB8AC3E}">
        <p14:creationId xmlns:p14="http://schemas.microsoft.com/office/powerpoint/2010/main" val="644357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C01A5-4130-9177-2D3E-C0DE01D362AE}"/>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54000DFC-C362-5D6D-A531-A29645E2538E}"/>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p>
        </p:txBody>
      </p:sp>
      <p:sp>
        <p:nvSpPr>
          <p:cNvPr id="4" name="テキスト ボックス 3">
            <a:extLst>
              <a:ext uri="{FF2B5EF4-FFF2-40B4-BE49-F238E27FC236}">
                <a16:creationId xmlns:a16="http://schemas.microsoft.com/office/drawing/2014/main" id="{5F7A1EB7-09A7-F3B3-C459-0320D088ECCC}"/>
              </a:ext>
            </a:extLst>
          </p:cNvPr>
          <p:cNvSpPr txBox="1"/>
          <p:nvPr/>
        </p:nvSpPr>
        <p:spPr>
          <a:xfrm>
            <a:off x="914400" y="1196502"/>
            <a:ext cx="2954655" cy="369332"/>
          </a:xfrm>
          <a:prstGeom prst="rect">
            <a:avLst/>
          </a:prstGeom>
          <a:noFill/>
        </p:spPr>
        <p:txBody>
          <a:bodyPr wrap="none" rtlCol="0">
            <a:spAutoFit/>
          </a:bodyPr>
          <a:lstStyle/>
          <a:p>
            <a:r>
              <a:rPr kumimoji="1" lang="en-US" altLang="ja-JP" b="1"/>
              <a:t>【</a:t>
            </a:r>
            <a:r>
              <a:rPr kumimoji="1" lang="ja-JP" altLang="en-US" b="1"/>
              <a:t>６　所有権及び著作権</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543BEE91-4D74-4B6E-33A2-83A9AC3622B5}"/>
              </a:ext>
            </a:extLst>
          </p:cNvPr>
          <p:cNvGraphicFramePr>
            <a:graphicFrameLocks noGrp="1"/>
          </p:cNvGraphicFramePr>
          <p:nvPr>
            <p:extLst>
              <p:ext uri="{D42A27DB-BD31-4B8C-83A1-F6EECF244321}">
                <p14:modId xmlns:p14="http://schemas.microsoft.com/office/powerpoint/2010/main" val="774666015"/>
              </p:ext>
            </p:extLst>
          </p:nvPr>
        </p:nvGraphicFramePr>
        <p:xfrm>
          <a:off x="1507787" y="2042628"/>
          <a:ext cx="8128000" cy="64008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仕様書「６　所有権及び著作権」に記載の内容について全て記述する。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7" name="四角形: 角を丸くする 6">
            <a:extLst>
              <a:ext uri="{FF2B5EF4-FFF2-40B4-BE49-F238E27FC236}">
                <a16:creationId xmlns:a16="http://schemas.microsoft.com/office/drawing/2014/main" id="{53E1AC3F-06C5-3E03-D7BD-64E90E159BAA}"/>
              </a:ext>
            </a:extLst>
          </p:cNvPr>
          <p:cNvSpPr/>
          <p:nvPr/>
        </p:nvSpPr>
        <p:spPr>
          <a:xfrm>
            <a:off x="1507787" y="2986210"/>
            <a:ext cx="8128000" cy="719015"/>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基礎点評価の観点</a:t>
            </a:r>
            <a:r>
              <a:rPr kumimoji="1" lang="en-US" altLang="ja-JP" sz="1400">
                <a:solidFill>
                  <a:schemeClr val="tx1"/>
                </a:solidFill>
              </a:rPr>
              <a:t>】</a:t>
            </a:r>
          </a:p>
          <a:p>
            <a:r>
              <a:rPr lang="ja-JP" altLang="en-US" sz="1400">
                <a:solidFill>
                  <a:schemeClr val="tx1"/>
                </a:solidFill>
              </a:rPr>
              <a:t>・仕様書「６　所有権及び著作権」に記載の内容について全て記載されているか。</a:t>
            </a:r>
          </a:p>
        </p:txBody>
      </p:sp>
      <p:sp>
        <p:nvSpPr>
          <p:cNvPr id="6" name="スライド番号プレースホルダー 1">
            <a:extLst>
              <a:ext uri="{FF2B5EF4-FFF2-40B4-BE49-F238E27FC236}">
                <a16:creationId xmlns:a16="http://schemas.microsoft.com/office/drawing/2014/main" id="{5F823DEC-8E75-8458-336A-6FCF08A59F53}"/>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t>5</a:t>
            </a:fld>
            <a:endParaRPr kumimoji="1" lang="ja-JP" altLang="en-US" sz="1600" b="1"/>
          </a:p>
        </p:txBody>
      </p:sp>
    </p:spTree>
    <p:extLst>
      <p:ext uri="{BB962C8B-B14F-4D97-AF65-F5344CB8AC3E}">
        <p14:creationId xmlns:p14="http://schemas.microsoft.com/office/powerpoint/2010/main" val="3363231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ABBE8-6D02-BED7-3C7D-C3353323B259}"/>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0174497-7325-01C1-8F57-E0D193B52B04}"/>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p>
        </p:txBody>
      </p:sp>
      <p:sp>
        <p:nvSpPr>
          <p:cNvPr id="4" name="テキスト ボックス 3">
            <a:extLst>
              <a:ext uri="{FF2B5EF4-FFF2-40B4-BE49-F238E27FC236}">
                <a16:creationId xmlns:a16="http://schemas.microsoft.com/office/drawing/2014/main" id="{7F9A9C9B-8F6A-55FF-D7D3-275D3A623FE8}"/>
              </a:ext>
            </a:extLst>
          </p:cNvPr>
          <p:cNvSpPr txBox="1"/>
          <p:nvPr/>
        </p:nvSpPr>
        <p:spPr>
          <a:xfrm>
            <a:off x="914400" y="1196502"/>
            <a:ext cx="3695700" cy="369332"/>
          </a:xfrm>
          <a:prstGeom prst="rect">
            <a:avLst/>
          </a:prstGeom>
          <a:noFill/>
        </p:spPr>
        <p:txBody>
          <a:bodyPr wrap="square" rtlCol="0">
            <a:spAutoFit/>
          </a:bodyPr>
          <a:lstStyle/>
          <a:p>
            <a:r>
              <a:rPr kumimoji="1" lang="en-US" altLang="ja-JP" b="1"/>
              <a:t>【10</a:t>
            </a:r>
            <a:r>
              <a:rPr kumimoji="1" lang="ja-JP" altLang="en-US" b="1"/>
              <a:t>　履行に関する注意事項</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DA1AFF26-96E1-FE6B-031A-E5BD0F408BB8}"/>
              </a:ext>
            </a:extLst>
          </p:cNvPr>
          <p:cNvGraphicFramePr>
            <a:graphicFrameLocks noGrp="1"/>
          </p:cNvGraphicFramePr>
          <p:nvPr>
            <p:extLst>
              <p:ext uri="{D42A27DB-BD31-4B8C-83A1-F6EECF244321}">
                <p14:modId xmlns:p14="http://schemas.microsoft.com/office/powerpoint/2010/main" val="1521786351"/>
              </p:ext>
            </p:extLst>
          </p:nvPr>
        </p:nvGraphicFramePr>
        <p:xfrm>
          <a:off x="1507787" y="2042628"/>
          <a:ext cx="8128000" cy="64008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仕様書「</a:t>
                      </a:r>
                      <a:r>
                        <a:rPr kumimoji="1" lang="en-US" altLang="ja-JP" b="0">
                          <a:solidFill>
                            <a:schemeClr val="tx1"/>
                          </a:solidFill>
                        </a:rPr>
                        <a:t>10</a:t>
                      </a:r>
                      <a:r>
                        <a:rPr kumimoji="1" lang="ja-JP" altLang="en-US" b="0">
                          <a:solidFill>
                            <a:schemeClr val="tx1"/>
                          </a:solidFill>
                        </a:rPr>
                        <a:t>　履行に関する注意事項（</a:t>
                      </a:r>
                      <a:r>
                        <a:rPr kumimoji="1" lang="en-US" altLang="ja-JP" b="0">
                          <a:solidFill>
                            <a:schemeClr val="tx1"/>
                          </a:solidFill>
                        </a:rPr>
                        <a:t>12</a:t>
                      </a:r>
                      <a:r>
                        <a:rPr kumimoji="1" lang="ja-JP" altLang="en-US" b="0">
                          <a:solidFill>
                            <a:schemeClr val="tx1"/>
                          </a:solidFill>
                        </a:rPr>
                        <a:t>）」に記載の内容について記述する。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7" name="四角形: 角を丸くする 6">
            <a:extLst>
              <a:ext uri="{FF2B5EF4-FFF2-40B4-BE49-F238E27FC236}">
                <a16:creationId xmlns:a16="http://schemas.microsoft.com/office/drawing/2014/main" id="{322C368B-93C7-E358-BF77-FB55A6382528}"/>
              </a:ext>
            </a:extLst>
          </p:cNvPr>
          <p:cNvSpPr/>
          <p:nvPr/>
        </p:nvSpPr>
        <p:spPr>
          <a:xfrm>
            <a:off x="1507787" y="2926038"/>
            <a:ext cx="8128000" cy="836337"/>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400">
                <a:solidFill>
                  <a:schemeClr val="tx1"/>
                </a:solidFill>
              </a:rPr>
              <a:t>【</a:t>
            </a:r>
            <a:r>
              <a:rPr kumimoji="1" lang="ja-JP" altLang="en-US" sz="1400">
                <a:solidFill>
                  <a:schemeClr val="tx1"/>
                </a:solidFill>
              </a:rPr>
              <a:t>基礎点評価の観点</a:t>
            </a:r>
            <a:r>
              <a:rPr kumimoji="1" lang="en-US" altLang="ja-JP" sz="1400">
                <a:solidFill>
                  <a:schemeClr val="tx1"/>
                </a:solidFill>
              </a:rPr>
              <a:t>】</a:t>
            </a:r>
          </a:p>
          <a:p>
            <a:r>
              <a:rPr lang="ja-JP" altLang="en-US" sz="1400">
                <a:solidFill>
                  <a:schemeClr val="tx1"/>
                </a:solidFill>
              </a:rPr>
              <a:t>・仕様書「</a:t>
            </a:r>
            <a:r>
              <a:rPr lang="en-US" altLang="ja-JP" sz="1400">
                <a:solidFill>
                  <a:schemeClr val="tx1"/>
                </a:solidFill>
              </a:rPr>
              <a:t>10</a:t>
            </a:r>
            <a:r>
              <a:rPr lang="ja-JP" altLang="en-US" sz="1400">
                <a:solidFill>
                  <a:schemeClr val="tx1"/>
                </a:solidFill>
              </a:rPr>
              <a:t>　履行に関する注意事項（</a:t>
            </a:r>
            <a:r>
              <a:rPr lang="en-US" altLang="ja-JP" sz="1400">
                <a:solidFill>
                  <a:schemeClr val="tx1"/>
                </a:solidFill>
              </a:rPr>
              <a:t>12</a:t>
            </a:r>
            <a:r>
              <a:rPr lang="ja-JP" altLang="en-US" sz="1400">
                <a:solidFill>
                  <a:schemeClr val="tx1"/>
                </a:solidFill>
              </a:rPr>
              <a:t>）」に記載の内容を遵守するための体制や教育訓練などについて記述されているか。</a:t>
            </a:r>
          </a:p>
        </p:txBody>
      </p:sp>
      <p:sp>
        <p:nvSpPr>
          <p:cNvPr id="6" name="スライド番号プレースホルダー 1">
            <a:extLst>
              <a:ext uri="{FF2B5EF4-FFF2-40B4-BE49-F238E27FC236}">
                <a16:creationId xmlns:a16="http://schemas.microsoft.com/office/drawing/2014/main" id="{92AD92DF-00D0-16A5-4CA2-F6228BA8309B}"/>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t>6</a:t>
            </a:fld>
            <a:endParaRPr kumimoji="1" lang="ja-JP" altLang="en-US" sz="1600" b="1"/>
          </a:p>
        </p:txBody>
      </p:sp>
    </p:spTree>
    <p:extLst>
      <p:ext uri="{BB962C8B-B14F-4D97-AF65-F5344CB8AC3E}">
        <p14:creationId xmlns:p14="http://schemas.microsoft.com/office/powerpoint/2010/main" val="785007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BE868-CDC0-3BE6-A7E7-C61E3481F801}"/>
            </a:ext>
          </a:extLst>
        </p:cNvPr>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0DBE36C-2528-08D5-7F07-CED698ED48FB}"/>
              </a:ext>
            </a:extLst>
          </p:cNvPr>
          <p:cNvSpPr txBox="1"/>
          <p:nvPr/>
        </p:nvSpPr>
        <p:spPr>
          <a:xfrm>
            <a:off x="9179667" y="252920"/>
            <a:ext cx="2808782" cy="369332"/>
          </a:xfrm>
          <a:prstGeom prst="rect">
            <a:avLst/>
          </a:prstGeom>
          <a:noFill/>
          <a:ln>
            <a:solidFill>
              <a:schemeClr val="accent1"/>
            </a:solidFill>
          </a:ln>
        </p:spPr>
        <p:txBody>
          <a:bodyPr wrap="none" rtlCol="0">
            <a:spAutoFit/>
          </a:bodyPr>
          <a:lstStyle/>
          <a:p>
            <a:r>
              <a:rPr kumimoji="1" lang="en-US" altLang="ja-JP"/>
              <a:t>7.1</a:t>
            </a:r>
            <a:r>
              <a:rPr kumimoji="1" lang="ja-JP" altLang="en-US"/>
              <a:t>（別紙１）提案書雛型</a:t>
            </a:r>
            <a:endParaRPr kumimoji="1" lang="en-US" altLang="ja-JP"/>
          </a:p>
        </p:txBody>
      </p:sp>
      <p:sp>
        <p:nvSpPr>
          <p:cNvPr id="4" name="テキスト ボックス 3">
            <a:extLst>
              <a:ext uri="{FF2B5EF4-FFF2-40B4-BE49-F238E27FC236}">
                <a16:creationId xmlns:a16="http://schemas.microsoft.com/office/drawing/2014/main" id="{1711902E-7D0E-629D-8E7F-B275BA9AABA1}"/>
              </a:ext>
            </a:extLst>
          </p:cNvPr>
          <p:cNvSpPr txBox="1"/>
          <p:nvPr/>
        </p:nvSpPr>
        <p:spPr>
          <a:xfrm>
            <a:off x="939800" y="963108"/>
            <a:ext cx="2954655" cy="369332"/>
          </a:xfrm>
          <a:prstGeom prst="rect">
            <a:avLst/>
          </a:prstGeom>
          <a:noFill/>
        </p:spPr>
        <p:txBody>
          <a:bodyPr wrap="none" rtlCol="0">
            <a:spAutoFit/>
          </a:bodyPr>
          <a:lstStyle/>
          <a:p>
            <a:r>
              <a:rPr kumimoji="1" lang="en-US" altLang="ja-JP" b="1"/>
              <a:t>【</a:t>
            </a:r>
            <a:r>
              <a:rPr kumimoji="1" lang="ja-JP" altLang="en-US" b="1"/>
              <a:t>委託事業にかかる工数</a:t>
            </a:r>
            <a:r>
              <a:rPr kumimoji="1" lang="en-US" altLang="ja-JP" b="1"/>
              <a:t>】</a:t>
            </a:r>
            <a:endParaRPr kumimoji="1" lang="ja-JP" altLang="en-US" b="1"/>
          </a:p>
        </p:txBody>
      </p:sp>
      <p:graphicFrame>
        <p:nvGraphicFramePr>
          <p:cNvPr id="5" name="表 4">
            <a:extLst>
              <a:ext uri="{FF2B5EF4-FFF2-40B4-BE49-F238E27FC236}">
                <a16:creationId xmlns:a16="http://schemas.microsoft.com/office/drawing/2014/main" id="{B0EA85E2-8F51-7850-9F3A-AD497D7741B7}"/>
              </a:ext>
            </a:extLst>
          </p:cNvPr>
          <p:cNvGraphicFramePr>
            <a:graphicFrameLocks noGrp="1"/>
          </p:cNvGraphicFramePr>
          <p:nvPr>
            <p:extLst>
              <p:ext uri="{D42A27DB-BD31-4B8C-83A1-F6EECF244321}">
                <p14:modId xmlns:p14="http://schemas.microsoft.com/office/powerpoint/2010/main" val="116469322"/>
              </p:ext>
            </p:extLst>
          </p:nvPr>
        </p:nvGraphicFramePr>
        <p:xfrm>
          <a:off x="1507787" y="1517695"/>
          <a:ext cx="8128000" cy="914400"/>
        </p:xfrm>
        <a:graphic>
          <a:graphicData uri="http://schemas.openxmlformats.org/drawingml/2006/table">
            <a:tbl>
              <a:tblPr firstRow="1" bandRow="1">
                <a:tableStyleId>{5C22544A-7EE6-4342-B048-85BDC9FD1C3A}</a:tableStyleId>
              </a:tblPr>
              <a:tblGrid>
                <a:gridCol w="1246221">
                  <a:extLst>
                    <a:ext uri="{9D8B030D-6E8A-4147-A177-3AD203B41FA5}">
                      <a16:colId xmlns:a16="http://schemas.microsoft.com/office/drawing/2014/main" val="2754466079"/>
                    </a:ext>
                  </a:extLst>
                </a:gridCol>
                <a:gridCol w="6881779">
                  <a:extLst>
                    <a:ext uri="{9D8B030D-6E8A-4147-A177-3AD203B41FA5}">
                      <a16:colId xmlns:a16="http://schemas.microsoft.com/office/drawing/2014/main" val="120487284"/>
                    </a:ext>
                  </a:extLst>
                </a:gridCol>
              </a:tblGrid>
              <a:tr h="370840">
                <a:tc>
                  <a:txBody>
                    <a:bodyPr/>
                    <a:lstStyle/>
                    <a:p>
                      <a:r>
                        <a:rPr kumimoji="1" lang="ja-JP" altLang="en-US" b="0">
                          <a:solidFill>
                            <a:schemeClr val="tx1"/>
                          </a:solidFill>
                        </a:rPr>
                        <a:t>記述内容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r>
                        <a:rPr kumimoji="1" lang="ja-JP" altLang="en-US" b="0">
                          <a:solidFill>
                            <a:schemeClr val="tx1"/>
                          </a:solidFill>
                        </a:rPr>
                        <a:t>提案書の内容を実現するために必要な工数を、入札仕様書における業務の中項目単位で、業務実施者のクラス別（例：責任者、主担当者等）の工数を提出すること。</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6608839"/>
                  </a:ext>
                </a:extLst>
              </a:tr>
            </a:tbl>
          </a:graphicData>
        </a:graphic>
      </p:graphicFrame>
      <p:sp>
        <p:nvSpPr>
          <p:cNvPr id="6" name="テキスト ボックス 5">
            <a:extLst>
              <a:ext uri="{FF2B5EF4-FFF2-40B4-BE49-F238E27FC236}">
                <a16:creationId xmlns:a16="http://schemas.microsoft.com/office/drawing/2014/main" id="{2552B8A2-16BC-9F11-0FAE-36F320D06FAF}"/>
              </a:ext>
            </a:extLst>
          </p:cNvPr>
          <p:cNvSpPr txBox="1"/>
          <p:nvPr/>
        </p:nvSpPr>
        <p:spPr>
          <a:xfrm>
            <a:off x="1507787" y="2617350"/>
            <a:ext cx="1261884" cy="523220"/>
          </a:xfrm>
          <a:prstGeom prst="rect">
            <a:avLst/>
          </a:prstGeom>
          <a:noFill/>
        </p:spPr>
        <p:txBody>
          <a:bodyPr wrap="none" rtlCol="0">
            <a:spAutoFit/>
          </a:bodyPr>
          <a:lstStyle/>
          <a:p>
            <a:r>
              <a:rPr kumimoji="1" lang="ja-JP" altLang="en-US" sz="1400"/>
              <a:t>・見積り詳細</a:t>
            </a:r>
            <a:endParaRPr kumimoji="1" lang="en-US" altLang="ja-JP" sz="1400"/>
          </a:p>
          <a:p>
            <a:endParaRPr kumimoji="1" lang="ja-JP" altLang="en-US" sz="1400"/>
          </a:p>
        </p:txBody>
      </p:sp>
      <p:graphicFrame>
        <p:nvGraphicFramePr>
          <p:cNvPr id="8" name="表 7">
            <a:extLst>
              <a:ext uri="{FF2B5EF4-FFF2-40B4-BE49-F238E27FC236}">
                <a16:creationId xmlns:a16="http://schemas.microsoft.com/office/drawing/2014/main" id="{93218184-AC2E-51A5-148E-CA0680EC9E95}"/>
              </a:ext>
            </a:extLst>
          </p:cNvPr>
          <p:cNvGraphicFramePr>
            <a:graphicFrameLocks noGrp="1"/>
          </p:cNvGraphicFramePr>
          <p:nvPr>
            <p:extLst>
              <p:ext uri="{D42A27DB-BD31-4B8C-83A1-F6EECF244321}">
                <p14:modId xmlns:p14="http://schemas.microsoft.com/office/powerpoint/2010/main" val="3681589012"/>
              </p:ext>
            </p:extLst>
          </p:nvPr>
        </p:nvGraphicFramePr>
        <p:xfrm>
          <a:off x="1976965" y="2948708"/>
          <a:ext cx="8238069" cy="3667420"/>
        </p:xfrm>
        <a:graphic>
          <a:graphicData uri="http://schemas.openxmlformats.org/drawingml/2006/table">
            <a:tbl>
              <a:tblPr firstRow="1" bandRow="1"/>
              <a:tblGrid>
                <a:gridCol w="736600">
                  <a:extLst>
                    <a:ext uri="{9D8B030D-6E8A-4147-A177-3AD203B41FA5}">
                      <a16:colId xmlns:a16="http://schemas.microsoft.com/office/drawing/2014/main" val="2935230040"/>
                    </a:ext>
                  </a:extLst>
                </a:gridCol>
                <a:gridCol w="1617134">
                  <a:extLst>
                    <a:ext uri="{9D8B030D-6E8A-4147-A177-3AD203B41FA5}">
                      <a16:colId xmlns:a16="http://schemas.microsoft.com/office/drawing/2014/main" val="1148403064"/>
                    </a:ext>
                  </a:extLst>
                </a:gridCol>
                <a:gridCol w="1176867">
                  <a:extLst>
                    <a:ext uri="{9D8B030D-6E8A-4147-A177-3AD203B41FA5}">
                      <a16:colId xmlns:a16="http://schemas.microsoft.com/office/drawing/2014/main" val="1760297336"/>
                    </a:ext>
                  </a:extLst>
                </a:gridCol>
                <a:gridCol w="1176867">
                  <a:extLst>
                    <a:ext uri="{9D8B030D-6E8A-4147-A177-3AD203B41FA5}">
                      <a16:colId xmlns:a16="http://schemas.microsoft.com/office/drawing/2014/main" val="2087735948"/>
                    </a:ext>
                  </a:extLst>
                </a:gridCol>
                <a:gridCol w="1176867">
                  <a:extLst>
                    <a:ext uri="{9D8B030D-6E8A-4147-A177-3AD203B41FA5}">
                      <a16:colId xmlns:a16="http://schemas.microsoft.com/office/drawing/2014/main" val="3060307428"/>
                    </a:ext>
                  </a:extLst>
                </a:gridCol>
                <a:gridCol w="1176867">
                  <a:extLst>
                    <a:ext uri="{9D8B030D-6E8A-4147-A177-3AD203B41FA5}">
                      <a16:colId xmlns:a16="http://schemas.microsoft.com/office/drawing/2014/main" val="4144456321"/>
                    </a:ext>
                  </a:extLst>
                </a:gridCol>
                <a:gridCol w="1176867">
                  <a:extLst>
                    <a:ext uri="{9D8B030D-6E8A-4147-A177-3AD203B41FA5}">
                      <a16:colId xmlns:a16="http://schemas.microsoft.com/office/drawing/2014/main" val="3258167867"/>
                    </a:ext>
                  </a:extLst>
                </a:gridCol>
              </a:tblGrid>
              <a:tr h="339310">
                <a:tc gridSpan="2">
                  <a:txBody>
                    <a:bodyPr/>
                    <a:lstStyle/>
                    <a:p>
                      <a:pPr algn="ctr"/>
                      <a:r>
                        <a:rPr kumimoji="1" lang="ja-JP" altLang="en-US" sz="1200"/>
                        <a:t>業務</a:t>
                      </a:r>
                      <a:endParaRPr kumimoji="1" lang="ja-JP" altLang="en-US" sz="1200">
                        <a:solidFill>
                          <a:schemeClr val="tx1"/>
                        </a:solidFill>
                      </a:endParaRPr>
                    </a:p>
                  </a:txBody>
                  <a:tcPr>
                    <a:solidFill>
                      <a:schemeClr val="bg2"/>
                    </a:solidFill>
                  </a:tcPr>
                </a:tc>
                <a:tc hMerge="1">
                  <a:txBody>
                    <a:bodyPr/>
                    <a:lstStyle/>
                    <a:p>
                      <a:endParaRPr kumimoji="1" lang="ja-JP" altLang="en-US"/>
                    </a:p>
                  </a:txBody>
                  <a:tcPr/>
                </a:tc>
                <a:tc gridSpan="4">
                  <a:txBody>
                    <a:bodyPr/>
                    <a:lstStyle/>
                    <a:p>
                      <a:pPr algn="ctr"/>
                      <a:r>
                        <a:rPr kumimoji="1" lang="ja-JP" altLang="en-US" sz="1200"/>
                        <a:t>担当者のクラス別工数（人月</a:t>
                      </a:r>
                      <a:r>
                        <a:rPr kumimoji="1" lang="en-US" altLang="ja-JP" sz="1200"/>
                        <a:t>/</a:t>
                      </a:r>
                      <a:r>
                        <a:rPr kumimoji="1" lang="ja-JP" altLang="en-US" sz="1200"/>
                        <a:t>月）</a:t>
                      </a:r>
                      <a:endParaRPr kumimoji="1" lang="ja-JP" altLang="en-US" sz="1200">
                        <a:solidFill>
                          <a:schemeClr val="tx1"/>
                        </a:solidFill>
                      </a:endParaRPr>
                    </a:p>
                  </a:txBody>
                  <a:tcPr>
                    <a:solidFill>
                      <a:schemeClr val="bg2"/>
                    </a:solidFill>
                  </a:tcPr>
                </a:tc>
                <a:tc hMerge="1">
                  <a:txBody>
                    <a:bodyPr/>
                    <a:lstStyle/>
                    <a:p>
                      <a:endParaRPr kumimoji="1" lang="ja-JP" altLang="en-US" sz="1400"/>
                    </a:p>
                  </a:txBody>
                  <a:tcPr/>
                </a:tc>
                <a:tc hMerge="1">
                  <a:txBody>
                    <a:bodyPr/>
                    <a:lstStyle/>
                    <a:p>
                      <a:endParaRPr kumimoji="1" lang="ja-JP" altLang="en-US" sz="1400"/>
                    </a:p>
                  </a:txBody>
                  <a:tcPr/>
                </a:tc>
                <a:tc hMerge="1">
                  <a:txBody>
                    <a:bodyPr/>
                    <a:lstStyle/>
                    <a:p>
                      <a:endParaRPr kumimoji="1" lang="ja-JP" altLang="en-US" sz="1400"/>
                    </a:p>
                  </a:txBody>
                  <a:tcPr/>
                </a:tc>
                <a:tc rowSpan="2">
                  <a:txBody>
                    <a:bodyPr/>
                    <a:lstStyle/>
                    <a:p>
                      <a:pPr algn="ctr"/>
                      <a:r>
                        <a:rPr kumimoji="1" lang="ja-JP" altLang="en-US" sz="1200"/>
                        <a:t>工数</a:t>
                      </a:r>
                      <a:endParaRPr kumimoji="1" lang="ja-JP" altLang="en-US" sz="1200">
                        <a:solidFill>
                          <a:schemeClr val="tx1"/>
                        </a:solidFill>
                      </a:endParaRPr>
                    </a:p>
                  </a:txBody>
                  <a:tcPr anchor="ctr">
                    <a:solidFill>
                      <a:schemeClr val="bg2"/>
                    </a:solidFill>
                  </a:tcPr>
                </a:tc>
                <a:extLst>
                  <a:ext uri="{0D108BD9-81ED-4DB2-BD59-A6C34878D82A}">
                    <a16:rowId xmlns:a16="http://schemas.microsoft.com/office/drawing/2014/main" val="2968752160"/>
                  </a:ext>
                </a:extLst>
              </a:tr>
              <a:tr h="339310">
                <a:tc>
                  <a:txBody>
                    <a:bodyPr/>
                    <a:lstStyle/>
                    <a:p>
                      <a:pPr algn="ctr"/>
                      <a:r>
                        <a:rPr kumimoji="1" lang="ja-JP" altLang="en-US" sz="1200"/>
                        <a:t>大項目</a:t>
                      </a:r>
                      <a:endParaRPr kumimoji="1" lang="ja-JP" altLang="en-US" sz="1200">
                        <a:solidFill>
                          <a:schemeClr val="tx1"/>
                        </a:solidFill>
                      </a:endParaRPr>
                    </a:p>
                  </a:txBody>
                  <a:tcPr>
                    <a:solidFill>
                      <a:schemeClr val="bg2"/>
                    </a:solidFill>
                  </a:tcPr>
                </a:tc>
                <a:tc>
                  <a:txBody>
                    <a:bodyPr/>
                    <a:lstStyle/>
                    <a:p>
                      <a:pPr algn="ctr"/>
                      <a:r>
                        <a:rPr kumimoji="1" lang="ja-JP" altLang="en-US" sz="1200"/>
                        <a:t>中項目</a:t>
                      </a:r>
                      <a:endParaRPr kumimoji="1" lang="ja-JP" altLang="en-US" sz="1200">
                        <a:solidFill>
                          <a:schemeClr val="tx1"/>
                        </a:solidFill>
                      </a:endParaRPr>
                    </a:p>
                  </a:txBody>
                  <a:tcPr>
                    <a:solidFill>
                      <a:schemeClr val="bg2"/>
                    </a:solidFill>
                  </a:tcPr>
                </a:tc>
                <a:tc>
                  <a:txBody>
                    <a:bodyPr/>
                    <a:lstStyle/>
                    <a:p>
                      <a:pPr algn="ctr"/>
                      <a:r>
                        <a:rPr kumimoji="1" lang="ja-JP" altLang="en-US" sz="1200"/>
                        <a:t>ＸＸＸＸ</a:t>
                      </a:r>
                      <a:endParaRPr kumimoji="1" lang="ja-JP" altLang="en-US" sz="1200">
                        <a:solidFill>
                          <a:schemeClr val="tx1"/>
                        </a:solidFill>
                      </a:endParaRP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t>ＸＸＸＸ</a:t>
                      </a:r>
                      <a:endParaRPr kumimoji="1" lang="ja-JP" altLang="en-US" sz="1200">
                        <a:solidFill>
                          <a:schemeClr val="tx1"/>
                        </a:solidFill>
                      </a:endParaRP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t>ＸＸＸＸ</a:t>
                      </a:r>
                      <a:endParaRPr kumimoji="1" lang="ja-JP" altLang="en-US" sz="1200">
                        <a:solidFill>
                          <a:schemeClr val="tx1"/>
                        </a:solidFill>
                      </a:endParaRPr>
                    </a:p>
                  </a:txBody>
                  <a:tcPr>
                    <a:solidFill>
                      <a:schemeClr val="bg2"/>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a:t>ＸＸＸＸ</a:t>
                      </a:r>
                      <a:endParaRPr kumimoji="1" lang="ja-JP" altLang="en-US" sz="1200">
                        <a:solidFill>
                          <a:schemeClr val="tx1"/>
                        </a:solidFill>
                      </a:endParaRPr>
                    </a:p>
                  </a:txBody>
                  <a:tcPr>
                    <a:solidFill>
                      <a:schemeClr val="bg2"/>
                    </a:solidFill>
                  </a:tcPr>
                </a:tc>
                <a:tc vMerge="1">
                  <a:txBody>
                    <a:bodyPr/>
                    <a:lstStyle/>
                    <a:p>
                      <a:endParaRPr kumimoji="1" lang="ja-JP" altLang="en-US" sz="1200"/>
                    </a:p>
                  </a:txBody>
                  <a:tcPr/>
                </a:tc>
                <a:extLst>
                  <a:ext uri="{0D108BD9-81ED-4DB2-BD59-A6C34878D82A}">
                    <a16:rowId xmlns:a16="http://schemas.microsoft.com/office/drawing/2014/main" val="961728834"/>
                  </a:ext>
                </a:extLst>
              </a:tr>
              <a:tr h="339310">
                <a:tc gridSpan="2">
                  <a:txBody>
                    <a:bodyPr/>
                    <a:lstStyle/>
                    <a:p>
                      <a:r>
                        <a:rPr kumimoji="1" lang="en-US" altLang="ja-JP" sz="1200"/>
                        <a:t>(1)</a:t>
                      </a:r>
                      <a:r>
                        <a:rPr kumimoji="1" lang="ja-JP" altLang="en-US" sz="1200"/>
                        <a:t>パーパス動画にかかるもの</a:t>
                      </a:r>
                      <a:endParaRPr kumimoji="1" lang="en-US" altLang="ja-JP" sz="1200"/>
                    </a:p>
                  </a:txBody>
                  <a:tcPr/>
                </a:tc>
                <a:tc hMerge="1">
                  <a:txBody>
                    <a:bodyPr/>
                    <a:lstStyle/>
                    <a:p>
                      <a:endParaRPr kumimoji="1" lang="ja-JP" altLang="en-US"/>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3450027379"/>
                  </a:ext>
                </a:extLst>
              </a:tr>
              <a:tr h="339310">
                <a:tc>
                  <a:txBody>
                    <a:bodyPr/>
                    <a:lstStyle/>
                    <a:p>
                      <a:endParaRPr kumimoji="1" lang="ja-JP" altLang="en-US" sz="1200"/>
                    </a:p>
                  </a:txBody>
                  <a:tcPr/>
                </a:tc>
                <a:tc>
                  <a:txBody>
                    <a:bodyPr/>
                    <a:lstStyle/>
                    <a:p>
                      <a:r>
                        <a:rPr kumimoji="1" lang="en-US" altLang="ja-JP" sz="1200"/>
                        <a:t>1)</a:t>
                      </a:r>
                      <a:r>
                        <a:rPr kumimoji="1" lang="ja-JP" altLang="en-US" sz="1200"/>
                        <a:t>実施計画</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extLst>
                  <a:ext uri="{0D108BD9-81ED-4DB2-BD59-A6C34878D82A}">
                    <a16:rowId xmlns:a16="http://schemas.microsoft.com/office/drawing/2014/main" val="2201603651"/>
                  </a:ext>
                </a:extLst>
              </a:tr>
              <a:tr h="339310">
                <a:tc>
                  <a:txBody>
                    <a:bodyPr/>
                    <a:lstStyle/>
                    <a:p>
                      <a:endParaRPr kumimoji="1" lang="ja-JP" altLang="en-US" sz="1200"/>
                    </a:p>
                  </a:txBody>
                  <a:tcPr/>
                </a:tc>
                <a:tc>
                  <a:txBody>
                    <a:bodyPr/>
                    <a:lstStyle/>
                    <a:p>
                      <a:r>
                        <a:rPr kumimoji="1" lang="en-US" altLang="ja-JP" sz="1200"/>
                        <a:t>2)</a:t>
                      </a:r>
                      <a:r>
                        <a:rPr kumimoji="1" lang="ja-JP" altLang="en-US" sz="1200"/>
                        <a:t>動画制作</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extLst>
                  <a:ext uri="{0D108BD9-81ED-4DB2-BD59-A6C34878D82A}">
                    <a16:rowId xmlns:a16="http://schemas.microsoft.com/office/drawing/2014/main" val="473274041"/>
                  </a:ext>
                </a:extLst>
              </a:tr>
              <a:tr h="339310">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2005789115"/>
                  </a:ext>
                </a:extLst>
              </a:tr>
              <a:tr h="25602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a:t>(2)</a:t>
                      </a:r>
                      <a:r>
                        <a:rPr kumimoji="1" lang="ja-JP" altLang="en-US" sz="1200"/>
                        <a:t>業務紹介動画にかかるもの</a:t>
                      </a:r>
                    </a:p>
                  </a:txBody>
                  <a:tcPr/>
                </a:tc>
                <a:tc hMerge="1">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3113524418"/>
                  </a:ext>
                </a:extLst>
              </a:tr>
              <a:tr h="339310">
                <a:tc>
                  <a:txBody>
                    <a:bodyPr/>
                    <a:lstStyle/>
                    <a:p>
                      <a:endParaRPr kumimoji="1" lang="ja-JP" altLang="en-US" sz="1200"/>
                    </a:p>
                  </a:txBody>
                  <a:tcPr/>
                </a:tc>
                <a:tc>
                  <a:txBody>
                    <a:bodyPr/>
                    <a:lstStyle/>
                    <a:p>
                      <a:r>
                        <a:rPr kumimoji="1" lang="en-US" altLang="ja-JP" sz="1200"/>
                        <a:t>1)</a:t>
                      </a:r>
                      <a:r>
                        <a:rPr kumimoji="1" lang="ja-JP" altLang="en-US" sz="1200"/>
                        <a:t>実施計画</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extLst>
                  <a:ext uri="{0D108BD9-81ED-4DB2-BD59-A6C34878D82A}">
                    <a16:rowId xmlns:a16="http://schemas.microsoft.com/office/drawing/2014/main" val="1052457541"/>
                  </a:ext>
                </a:extLst>
              </a:tr>
              <a:tr h="339310">
                <a:tc>
                  <a:txBody>
                    <a:bodyPr/>
                    <a:lstStyle/>
                    <a:p>
                      <a:endParaRPr kumimoji="1" lang="ja-JP" altLang="en-US" sz="1200"/>
                    </a:p>
                  </a:txBody>
                  <a:tcPr/>
                </a:tc>
                <a:tc>
                  <a:txBody>
                    <a:bodyPr/>
                    <a:lstStyle/>
                    <a:p>
                      <a:r>
                        <a:rPr kumimoji="1" lang="en-US" altLang="ja-JP" sz="1200"/>
                        <a:t>2)</a:t>
                      </a:r>
                      <a:r>
                        <a:rPr kumimoji="1" lang="ja-JP" altLang="en-US" sz="1200"/>
                        <a:t>動画制作</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游ゴシック" panose="02110004020202020204"/>
                          <a:ea typeface="游ゴシック" panose="020B0400000000000000" pitchFamily="50" charset="-128"/>
                          <a:cs typeface="+mn-cs"/>
                        </a:rPr>
                        <a:t>・・・・</a:t>
                      </a:r>
                    </a:p>
                  </a:txBody>
                  <a:tcPr/>
                </a:tc>
                <a:extLst>
                  <a:ext uri="{0D108BD9-81ED-4DB2-BD59-A6C34878D82A}">
                    <a16:rowId xmlns:a16="http://schemas.microsoft.com/office/drawing/2014/main" val="21133256"/>
                  </a:ext>
                </a:extLst>
              </a:tr>
              <a:tr h="339310">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3266355452"/>
                  </a:ext>
                </a:extLst>
              </a:tr>
              <a:tr h="339310">
                <a:tc gridSpan="2">
                  <a:txBody>
                    <a:bodyPr/>
                    <a:lstStyle/>
                    <a:p>
                      <a:r>
                        <a:rPr kumimoji="1" lang="ja-JP" altLang="en-US" sz="1200"/>
                        <a:t>合計（工数）</a:t>
                      </a:r>
                    </a:p>
                  </a:txBody>
                  <a:tcPr/>
                </a:tc>
                <a:tc hMerge="1">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tc>
                  <a:txBody>
                    <a:bodyPr/>
                    <a:lstStyle/>
                    <a:p>
                      <a:endParaRPr kumimoji="1" lang="ja-JP" altLang="en-US" sz="1200"/>
                    </a:p>
                  </a:txBody>
                  <a:tcPr/>
                </a:tc>
                <a:extLst>
                  <a:ext uri="{0D108BD9-81ED-4DB2-BD59-A6C34878D82A}">
                    <a16:rowId xmlns:a16="http://schemas.microsoft.com/office/drawing/2014/main" val="2318168404"/>
                  </a:ext>
                </a:extLst>
              </a:tr>
            </a:tbl>
          </a:graphicData>
        </a:graphic>
      </p:graphicFrame>
      <p:sp>
        <p:nvSpPr>
          <p:cNvPr id="7" name="スライド番号プレースホルダー 1">
            <a:extLst>
              <a:ext uri="{FF2B5EF4-FFF2-40B4-BE49-F238E27FC236}">
                <a16:creationId xmlns:a16="http://schemas.microsoft.com/office/drawing/2014/main" id="{60487F26-FA74-9BDD-D502-FD84C7A27C71}"/>
              </a:ext>
            </a:extLst>
          </p:cNvPr>
          <p:cNvSpPr>
            <a:spLocks noGrp="1"/>
          </p:cNvSpPr>
          <p:nvPr>
            <p:ph type="sldNum" sz="quarter" idx="12"/>
          </p:nvPr>
        </p:nvSpPr>
        <p:spPr>
          <a:xfrm>
            <a:off x="9346498" y="6422517"/>
            <a:ext cx="2743200" cy="365125"/>
          </a:xfrm>
        </p:spPr>
        <p:txBody>
          <a:bodyPr/>
          <a:lstStyle/>
          <a:p>
            <a:fld id="{838FEB2E-7592-4E7F-85D1-3E5544A215CD}" type="slidenum">
              <a:rPr kumimoji="1" lang="ja-JP" altLang="en-US" sz="1600" b="1" smtClean="0"/>
              <a:t>7</a:t>
            </a:fld>
            <a:endParaRPr kumimoji="1" lang="ja-JP" altLang="en-US" sz="1600" b="1"/>
          </a:p>
        </p:txBody>
      </p:sp>
    </p:spTree>
    <p:extLst>
      <p:ext uri="{BB962C8B-B14F-4D97-AF65-F5344CB8AC3E}">
        <p14:creationId xmlns:p14="http://schemas.microsoft.com/office/powerpoint/2010/main" val="358306323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3a0d16e-61ea-4b12-9050-db7af314fa17">
      <Terms xmlns="http://schemas.microsoft.com/office/infopath/2007/PartnerControls"/>
    </lcf76f155ced4ddcb4097134ff3c332f>
    <TaxCatchAll xmlns="55d2ebed-7b65-4ff1-801b-ff3b5b227f2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0C413AAF38AE242B748FD1AFBC07E82" ma:contentTypeVersion="16" ma:contentTypeDescription="新しいドキュメントを作成します。" ma:contentTypeScope="" ma:versionID="af1ac5d799bea37cee1881a89d4ade59">
  <xsd:schema xmlns:xsd="http://www.w3.org/2001/XMLSchema" xmlns:xs="http://www.w3.org/2001/XMLSchema" xmlns:p="http://schemas.microsoft.com/office/2006/metadata/properties" xmlns:ns2="55d2ebed-7b65-4ff1-801b-ff3b5b227f23" xmlns:ns3="53a0d16e-61ea-4b12-9050-db7af314fa17" targetNamespace="http://schemas.microsoft.com/office/2006/metadata/properties" ma:root="true" ma:fieldsID="73f1ec4f1dea40fe99a28c5ba21a3ec1" ns2:_="" ns3:_="">
    <xsd:import namespace="55d2ebed-7b65-4ff1-801b-ff3b5b227f23"/>
    <xsd:import namespace="53a0d16e-61ea-4b12-9050-db7af314fa17"/>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5d2ebed-7b65-4ff1-801b-ff3b5b227f23"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5c001b41-cc8c-46f7-bb79-4ce524f80814}" ma:internalName="TaxCatchAll" ma:showField="CatchAllData" ma:web="55d2ebed-7b65-4ff1-801b-ff3b5b227f2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3a0d16e-61ea-4b12-9050-db7af314fa17"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b78e8fe5-8736-4d74-8610-28b7c89aeb02"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65C7A5-0F14-4027-A0D7-CD5388E29FB5}">
  <ds:schemaRefs>
    <ds:schemaRef ds:uri="http://schemas.microsoft.com/office/2006/metadata/properties"/>
    <ds:schemaRef ds:uri="http://purl.org/dc/terms/"/>
    <ds:schemaRef ds:uri="http://purl.org/dc/elements/1.1/"/>
    <ds:schemaRef ds:uri="http://schemas.microsoft.com/office/2006/documentManagement/types"/>
    <ds:schemaRef ds:uri="http://purl.org/dc/dcmitype/"/>
    <ds:schemaRef ds:uri="53a0d16e-61ea-4b12-9050-db7af314fa17"/>
    <ds:schemaRef ds:uri="55d2ebed-7b65-4ff1-801b-ff3b5b227f23"/>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BFC4742-AFD1-400A-8A11-94455CFB772F}">
  <ds:schemaRefs>
    <ds:schemaRef ds:uri="53a0d16e-61ea-4b12-9050-db7af314fa17"/>
    <ds:schemaRef ds:uri="55d2ebed-7b65-4ff1-801b-ff3b5b227f2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0388022-9388-42DF-8C18-1FECD4FCCBF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1319</Words>
  <PresentationFormat>ワイド画面</PresentationFormat>
  <Paragraphs>131</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0x010100B0C413AAF38AE242B748FD1AFBC07E82</vt:lpwstr>
  </property>
  <property fmtid="{D5CDD505-2E9C-101B-9397-08002B2CF9AE}" pid="3" name="MediaServiceImageTags">
    <vt:lpwstr/>
  </property>
</Properties>
</file>